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5" r:id="rId3"/>
    <p:sldId id="266" r:id="rId4"/>
    <p:sldId id="268" r:id="rId5"/>
    <p:sldId id="272" r:id="rId6"/>
    <p:sldId id="269" r:id="rId7"/>
    <p:sldId id="273" r:id="rId8"/>
    <p:sldId id="274" r:id="rId9"/>
    <p:sldId id="270" r:id="rId10"/>
    <p:sldId id="271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424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D0B8C-707C-4620-B023-AB275A2C0E79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E3281-D6AB-4567-9992-34C053111925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5840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4327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0146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5673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505736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4988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4820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35181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67159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362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E3281-D6AB-4567-9992-34C053111925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0733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2021-03-09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71.bin"/><Relationship Id="rId18" Type="http://schemas.openxmlformats.org/officeDocument/2006/relationships/image" Target="../media/image151.wmf"/><Relationship Id="rId26" Type="http://schemas.openxmlformats.org/officeDocument/2006/relationships/image" Target="../media/image155.wmf"/><Relationship Id="rId39" Type="http://schemas.openxmlformats.org/officeDocument/2006/relationships/image" Target="../media/image161.wmf"/><Relationship Id="rId21" Type="http://schemas.openxmlformats.org/officeDocument/2006/relationships/oleObject" Target="../embeddings/oleObject175.bin"/><Relationship Id="rId34" Type="http://schemas.openxmlformats.org/officeDocument/2006/relationships/oleObject" Target="../embeddings/oleObject182.bin"/><Relationship Id="rId42" Type="http://schemas.openxmlformats.org/officeDocument/2006/relationships/image" Target="../media/image162.wmf"/><Relationship Id="rId47" Type="http://schemas.openxmlformats.org/officeDocument/2006/relationships/image" Target="../media/image164.wmf"/><Relationship Id="rId50" Type="http://schemas.openxmlformats.org/officeDocument/2006/relationships/oleObject" Target="../embeddings/oleObject191.bin"/><Relationship Id="rId55" Type="http://schemas.openxmlformats.org/officeDocument/2006/relationships/image" Target="../media/image168.wmf"/><Relationship Id="rId7" Type="http://schemas.openxmlformats.org/officeDocument/2006/relationships/oleObject" Target="../embeddings/oleObject168.bin"/><Relationship Id="rId12" Type="http://schemas.openxmlformats.org/officeDocument/2006/relationships/image" Target="../media/image148.wmf"/><Relationship Id="rId17" Type="http://schemas.openxmlformats.org/officeDocument/2006/relationships/oleObject" Target="../embeddings/oleObject173.bin"/><Relationship Id="rId25" Type="http://schemas.openxmlformats.org/officeDocument/2006/relationships/oleObject" Target="../embeddings/oleObject177.bin"/><Relationship Id="rId33" Type="http://schemas.openxmlformats.org/officeDocument/2006/relationships/oleObject" Target="../embeddings/oleObject181.bin"/><Relationship Id="rId38" Type="http://schemas.openxmlformats.org/officeDocument/2006/relationships/oleObject" Target="../embeddings/oleObject184.bin"/><Relationship Id="rId46" Type="http://schemas.openxmlformats.org/officeDocument/2006/relationships/oleObject" Target="../embeddings/oleObject189.bin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150.wmf"/><Relationship Id="rId20" Type="http://schemas.openxmlformats.org/officeDocument/2006/relationships/image" Target="../media/image152.wmf"/><Relationship Id="rId29" Type="http://schemas.openxmlformats.org/officeDocument/2006/relationships/oleObject" Target="../embeddings/oleObject179.bin"/><Relationship Id="rId41" Type="http://schemas.openxmlformats.org/officeDocument/2006/relationships/oleObject" Target="../embeddings/oleObject186.bin"/><Relationship Id="rId54" Type="http://schemas.openxmlformats.org/officeDocument/2006/relationships/oleObject" Target="../embeddings/oleObject19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5.wmf"/><Relationship Id="rId11" Type="http://schemas.openxmlformats.org/officeDocument/2006/relationships/oleObject" Target="../embeddings/oleObject170.bin"/><Relationship Id="rId24" Type="http://schemas.openxmlformats.org/officeDocument/2006/relationships/image" Target="../media/image154.wmf"/><Relationship Id="rId32" Type="http://schemas.openxmlformats.org/officeDocument/2006/relationships/image" Target="../media/image158.wmf"/><Relationship Id="rId37" Type="http://schemas.openxmlformats.org/officeDocument/2006/relationships/image" Target="../media/image160.wmf"/><Relationship Id="rId40" Type="http://schemas.openxmlformats.org/officeDocument/2006/relationships/oleObject" Target="../embeddings/oleObject185.bin"/><Relationship Id="rId45" Type="http://schemas.openxmlformats.org/officeDocument/2006/relationships/image" Target="../media/image163.wmf"/><Relationship Id="rId53" Type="http://schemas.openxmlformats.org/officeDocument/2006/relationships/image" Target="../media/image167.wmf"/><Relationship Id="rId5" Type="http://schemas.openxmlformats.org/officeDocument/2006/relationships/oleObject" Target="../embeddings/oleObject167.bin"/><Relationship Id="rId15" Type="http://schemas.openxmlformats.org/officeDocument/2006/relationships/oleObject" Target="../embeddings/oleObject172.bin"/><Relationship Id="rId23" Type="http://schemas.openxmlformats.org/officeDocument/2006/relationships/oleObject" Target="../embeddings/oleObject176.bin"/><Relationship Id="rId28" Type="http://schemas.openxmlformats.org/officeDocument/2006/relationships/image" Target="../media/image156.wmf"/><Relationship Id="rId36" Type="http://schemas.openxmlformats.org/officeDocument/2006/relationships/oleObject" Target="../embeddings/oleObject183.bin"/><Relationship Id="rId49" Type="http://schemas.openxmlformats.org/officeDocument/2006/relationships/image" Target="../media/image165.wmf"/><Relationship Id="rId10" Type="http://schemas.openxmlformats.org/officeDocument/2006/relationships/image" Target="../media/image147.wmf"/><Relationship Id="rId19" Type="http://schemas.openxmlformats.org/officeDocument/2006/relationships/oleObject" Target="../embeddings/oleObject174.bin"/><Relationship Id="rId31" Type="http://schemas.openxmlformats.org/officeDocument/2006/relationships/oleObject" Target="../embeddings/oleObject180.bin"/><Relationship Id="rId44" Type="http://schemas.openxmlformats.org/officeDocument/2006/relationships/oleObject" Target="../embeddings/oleObject188.bin"/><Relationship Id="rId52" Type="http://schemas.openxmlformats.org/officeDocument/2006/relationships/oleObject" Target="../embeddings/oleObject192.bin"/><Relationship Id="rId4" Type="http://schemas.openxmlformats.org/officeDocument/2006/relationships/image" Target="../media/image144.wmf"/><Relationship Id="rId9" Type="http://schemas.openxmlformats.org/officeDocument/2006/relationships/oleObject" Target="../embeddings/oleObject169.bin"/><Relationship Id="rId14" Type="http://schemas.openxmlformats.org/officeDocument/2006/relationships/image" Target="../media/image149.wmf"/><Relationship Id="rId22" Type="http://schemas.openxmlformats.org/officeDocument/2006/relationships/image" Target="../media/image153.wmf"/><Relationship Id="rId27" Type="http://schemas.openxmlformats.org/officeDocument/2006/relationships/oleObject" Target="../embeddings/oleObject178.bin"/><Relationship Id="rId30" Type="http://schemas.openxmlformats.org/officeDocument/2006/relationships/image" Target="../media/image157.wmf"/><Relationship Id="rId35" Type="http://schemas.openxmlformats.org/officeDocument/2006/relationships/image" Target="../media/image159.wmf"/><Relationship Id="rId43" Type="http://schemas.openxmlformats.org/officeDocument/2006/relationships/oleObject" Target="../embeddings/oleObject187.bin"/><Relationship Id="rId48" Type="http://schemas.openxmlformats.org/officeDocument/2006/relationships/oleObject" Target="../embeddings/oleObject190.bin"/><Relationship Id="rId56" Type="http://schemas.openxmlformats.org/officeDocument/2006/relationships/hyperlink" Target="http://www.bcmath.ca/" TargetMode="External"/><Relationship Id="rId8" Type="http://schemas.openxmlformats.org/officeDocument/2006/relationships/image" Target="../media/image146.wmf"/><Relationship Id="rId51" Type="http://schemas.openxmlformats.org/officeDocument/2006/relationships/image" Target="../media/image166.wmf"/><Relationship Id="rId3" Type="http://schemas.openxmlformats.org/officeDocument/2006/relationships/oleObject" Target="../embeddings/oleObject16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9" Type="http://schemas.openxmlformats.org/officeDocument/2006/relationships/image" Target="../media/image1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oleObject" Target="../embeddings/oleObject17.bin"/><Relationship Id="rId42" Type="http://schemas.openxmlformats.org/officeDocument/2006/relationships/oleObject" Target="../embeddings/oleObject2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19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29" Type="http://schemas.openxmlformats.org/officeDocument/2006/relationships/oleObject" Target="../embeddings/oleObject14.bin"/><Relationship Id="rId41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32" Type="http://schemas.openxmlformats.org/officeDocument/2006/relationships/oleObject" Target="../embeddings/oleObject16.bin"/><Relationship Id="rId37" Type="http://schemas.openxmlformats.org/officeDocument/2006/relationships/image" Target="../media/image18.wmf"/><Relationship Id="rId40" Type="http://schemas.openxmlformats.org/officeDocument/2006/relationships/oleObject" Target="../embeddings/oleObject20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4.wmf"/><Relationship Id="rId36" Type="http://schemas.openxmlformats.org/officeDocument/2006/relationships/oleObject" Target="../embeddings/oleObject18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4" Type="http://schemas.openxmlformats.org/officeDocument/2006/relationships/hyperlink" Target="http://www.bcmath.ca/" TargetMode="External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5.wmf"/><Relationship Id="rId35" Type="http://schemas.openxmlformats.org/officeDocument/2006/relationships/image" Target="../media/image17.wmf"/><Relationship Id="rId43" Type="http://schemas.openxmlformats.org/officeDocument/2006/relationships/image" Target="../media/image21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9.wmf"/><Relationship Id="rId26" Type="http://schemas.openxmlformats.org/officeDocument/2006/relationships/oleObject" Target="../embeddings/oleObject34.bin"/><Relationship Id="rId39" Type="http://schemas.openxmlformats.org/officeDocument/2006/relationships/image" Target="../media/image38.wmf"/><Relationship Id="rId21" Type="http://schemas.openxmlformats.org/officeDocument/2006/relationships/oleObject" Target="../embeddings/oleObject31.bin"/><Relationship Id="rId34" Type="http://schemas.openxmlformats.org/officeDocument/2006/relationships/image" Target="../media/image36.wmf"/><Relationship Id="rId42" Type="http://schemas.openxmlformats.org/officeDocument/2006/relationships/oleObject" Target="../embeddings/oleObject43.bin"/><Relationship Id="rId47" Type="http://schemas.openxmlformats.org/officeDocument/2006/relationships/image" Target="../media/image42.wmf"/><Relationship Id="rId50" Type="http://schemas.openxmlformats.org/officeDocument/2006/relationships/oleObject" Target="../embeddings/oleObject48.bin"/><Relationship Id="rId55" Type="http://schemas.openxmlformats.org/officeDocument/2006/relationships/image" Target="../media/image45.wmf"/><Relationship Id="rId63" Type="http://schemas.openxmlformats.org/officeDocument/2006/relationships/oleObject" Target="../embeddings/oleObject55.bin"/><Relationship Id="rId68" Type="http://schemas.openxmlformats.org/officeDocument/2006/relationships/oleObject" Target="../embeddings/oleObject58.bin"/><Relationship Id="rId76" Type="http://schemas.openxmlformats.org/officeDocument/2006/relationships/oleObject" Target="../embeddings/oleObject63.bin"/><Relationship Id="rId7" Type="http://schemas.openxmlformats.org/officeDocument/2006/relationships/oleObject" Target="../embeddings/oleObject24.bin"/><Relationship Id="rId71" Type="http://schemas.openxmlformats.org/officeDocument/2006/relationships/image" Target="../media/image52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8.wmf"/><Relationship Id="rId29" Type="http://schemas.openxmlformats.org/officeDocument/2006/relationships/image" Target="../media/image34.wmf"/><Relationship Id="rId11" Type="http://schemas.openxmlformats.org/officeDocument/2006/relationships/oleObject" Target="../embeddings/oleObject26.bin"/><Relationship Id="rId24" Type="http://schemas.openxmlformats.org/officeDocument/2006/relationships/oleObject" Target="../embeddings/oleObject33.bin"/><Relationship Id="rId32" Type="http://schemas.openxmlformats.org/officeDocument/2006/relationships/image" Target="../media/image35.wmf"/><Relationship Id="rId37" Type="http://schemas.openxmlformats.org/officeDocument/2006/relationships/image" Target="../media/image37.wmf"/><Relationship Id="rId40" Type="http://schemas.openxmlformats.org/officeDocument/2006/relationships/oleObject" Target="../embeddings/oleObject42.bin"/><Relationship Id="rId45" Type="http://schemas.openxmlformats.org/officeDocument/2006/relationships/image" Target="../media/image41.wmf"/><Relationship Id="rId53" Type="http://schemas.openxmlformats.org/officeDocument/2006/relationships/image" Target="../media/image44.wmf"/><Relationship Id="rId58" Type="http://schemas.openxmlformats.org/officeDocument/2006/relationships/oleObject" Target="../embeddings/oleObject52.bin"/><Relationship Id="rId66" Type="http://schemas.openxmlformats.org/officeDocument/2006/relationships/image" Target="../media/image50.wmf"/><Relationship Id="rId74" Type="http://schemas.openxmlformats.org/officeDocument/2006/relationships/image" Target="../media/image53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image" Target="../media/image31.wmf"/><Relationship Id="rId28" Type="http://schemas.openxmlformats.org/officeDocument/2006/relationships/oleObject" Target="../embeddings/oleObject35.bin"/><Relationship Id="rId36" Type="http://schemas.openxmlformats.org/officeDocument/2006/relationships/oleObject" Target="../embeddings/oleObject40.bin"/><Relationship Id="rId49" Type="http://schemas.openxmlformats.org/officeDocument/2006/relationships/oleObject" Target="../embeddings/oleObject47.bin"/><Relationship Id="rId57" Type="http://schemas.openxmlformats.org/officeDocument/2006/relationships/image" Target="../media/image46.wmf"/><Relationship Id="rId61" Type="http://schemas.openxmlformats.org/officeDocument/2006/relationships/oleObject" Target="../embeddings/oleObject54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30.bin"/><Relationship Id="rId31" Type="http://schemas.openxmlformats.org/officeDocument/2006/relationships/oleObject" Target="../embeddings/oleObject37.bin"/><Relationship Id="rId44" Type="http://schemas.openxmlformats.org/officeDocument/2006/relationships/oleObject" Target="../embeddings/oleObject44.bin"/><Relationship Id="rId52" Type="http://schemas.openxmlformats.org/officeDocument/2006/relationships/oleObject" Target="../embeddings/oleObject49.bin"/><Relationship Id="rId60" Type="http://schemas.openxmlformats.org/officeDocument/2006/relationships/image" Target="../media/image47.wmf"/><Relationship Id="rId65" Type="http://schemas.openxmlformats.org/officeDocument/2006/relationships/oleObject" Target="../embeddings/oleObject56.bin"/><Relationship Id="rId73" Type="http://schemas.openxmlformats.org/officeDocument/2006/relationships/oleObject" Target="../embeddings/oleObject61.bin"/><Relationship Id="rId78" Type="http://schemas.openxmlformats.org/officeDocument/2006/relationships/hyperlink" Target="http://www.bcmath.ca/" TargetMode="External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7.wmf"/><Relationship Id="rId22" Type="http://schemas.openxmlformats.org/officeDocument/2006/relationships/oleObject" Target="../embeddings/oleObject32.bin"/><Relationship Id="rId27" Type="http://schemas.openxmlformats.org/officeDocument/2006/relationships/image" Target="../media/image33.wmf"/><Relationship Id="rId30" Type="http://schemas.openxmlformats.org/officeDocument/2006/relationships/oleObject" Target="../embeddings/oleObject36.bin"/><Relationship Id="rId35" Type="http://schemas.openxmlformats.org/officeDocument/2006/relationships/oleObject" Target="../embeddings/oleObject39.bin"/><Relationship Id="rId43" Type="http://schemas.openxmlformats.org/officeDocument/2006/relationships/image" Target="../media/image40.wmf"/><Relationship Id="rId48" Type="http://schemas.openxmlformats.org/officeDocument/2006/relationships/oleObject" Target="../embeddings/oleObject46.bin"/><Relationship Id="rId56" Type="http://schemas.openxmlformats.org/officeDocument/2006/relationships/oleObject" Target="../embeddings/oleObject51.bin"/><Relationship Id="rId64" Type="http://schemas.openxmlformats.org/officeDocument/2006/relationships/image" Target="../media/image49.wmf"/><Relationship Id="rId69" Type="http://schemas.openxmlformats.org/officeDocument/2006/relationships/image" Target="../media/image51.wmf"/><Relationship Id="rId77" Type="http://schemas.openxmlformats.org/officeDocument/2006/relationships/image" Target="../media/image54.wmf"/><Relationship Id="rId8" Type="http://schemas.openxmlformats.org/officeDocument/2006/relationships/image" Target="../media/image24.wmf"/><Relationship Id="rId51" Type="http://schemas.openxmlformats.org/officeDocument/2006/relationships/image" Target="../media/image43.wmf"/><Relationship Id="rId72" Type="http://schemas.openxmlformats.org/officeDocument/2006/relationships/oleObject" Target="../embeddings/oleObject60.bin"/><Relationship Id="rId3" Type="http://schemas.openxmlformats.org/officeDocument/2006/relationships/oleObject" Target="../embeddings/oleObject22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9.bin"/><Relationship Id="rId25" Type="http://schemas.openxmlformats.org/officeDocument/2006/relationships/image" Target="../media/image32.wmf"/><Relationship Id="rId33" Type="http://schemas.openxmlformats.org/officeDocument/2006/relationships/oleObject" Target="../embeddings/oleObject38.bin"/><Relationship Id="rId38" Type="http://schemas.openxmlformats.org/officeDocument/2006/relationships/oleObject" Target="../embeddings/oleObject41.bin"/><Relationship Id="rId46" Type="http://schemas.openxmlformats.org/officeDocument/2006/relationships/oleObject" Target="../embeddings/oleObject45.bin"/><Relationship Id="rId59" Type="http://schemas.openxmlformats.org/officeDocument/2006/relationships/oleObject" Target="../embeddings/oleObject53.bin"/><Relationship Id="rId67" Type="http://schemas.openxmlformats.org/officeDocument/2006/relationships/oleObject" Target="../embeddings/oleObject57.bin"/><Relationship Id="rId20" Type="http://schemas.openxmlformats.org/officeDocument/2006/relationships/image" Target="../media/image30.wmf"/><Relationship Id="rId41" Type="http://schemas.openxmlformats.org/officeDocument/2006/relationships/image" Target="../media/image39.wmf"/><Relationship Id="rId54" Type="http://schemas.openxmlformats.org/officeDocument/2006/relationships/oleObject" Target="../embeddings/oleObject50.bin"/><Relationship Id="rId62" Type="http://schemas.openxmlformats.org/officeDocument/2006/relationships/image" Target="../media/image48.wmf"/><Relationship Id="rId70" Type="http://schemas.openxmlformats.org/officeDocument/2006/relationships/oleObject" Target="../embeddings/oleObject59.bin"/><Relationship Id="rId75" Type="http://schemas.openxmlformats.org/officeDocument/2006/relationships/oleObject" Target="../embeddings/oleObject6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9.bin"/><Relationship Id="rId18" Type="http://schemas.openxmlformats.org/officeDocument/2006/relationships/image" Target="../media/image62.wmf"/><Relationship Id="rId26" Type="http://schemas.openxmlformats.org/officeDocument/2006/relationships/image" Target="../media/image66.wmf"/><Relationship Id="rId39" Type="http://schemas.openxmlformats.org/officeDocument/2006/relationships/oleObject" Target="../embeddings/oleObject82.bin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34" Type="http://schemas.openxmlformats.org/officeDocument/2006/relationships/image" Target="../media/image70.wmf"/><Relationship Id="rId42" Type="http://schemas.openxmlformats.org/officeDocument/2006/relationships/image" Target="../media/image74.wmf"/><Relationship Id="rId47" Type="http://schemas.openxmlformats.org/officeDocument/2006/relationships/oleObject" Target="../embeddings/oleObject86.bin"/><Relationship Id="rId50" Type="http://schemas.openxmlformats.org/officeDocument/2006/relationships/image" Target="../media/image78.wmf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59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33" Type="http://schemas.openxmlformats.org/officeDocument/2006/relationships/oleObject" Target="../embeddings/oleObject79.bin"/><Relationship Id="rId38" Type="http://schemas.openxmlformats.org/officeDocument/2006/relationships/image" Target="../media/image72.wmf"/><Relationship Id="rId46" Type="http://schemas.openxmlformats.org/officeDocument/2006/relationships/image" Target="../media/image76.wmf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61.wmf"/><Relationship Id="rId20" Type="http://schemas.openxmlformats.org/officeDocument/2006/relationships/image" Target="../media/image63.wmf"/><Relationship Id="rId29" Type="http://schemas.openxmlformats.org/officeDocument/2006/relationships/oleObject" Target="../embeddings/oleObject77.bin"/><Relationship Id="rId41" Type="http://schemas.openxmlformats.org/officeDocument/2006/relationships/oleObject" Target="../embeddings/oleObject83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65.wmf"/><Relationship Id="rId32" Type="http://schemas.openxmlformats.org/officeDocument/2006/relationships/image" Target="../media/image69.wmf"/><Relationship Id="rId37" Type="http://schemas.openxmlformats.org/officeDocument/2006/relationships/oleObject" Target="../embeddings/oleObject81.bin"/><Relationship Id="rId40" Type="http://schemas.openxmlformats.org/officeDocument/2006/relationships/image" Target="../media/image73.wmf"/><Relationship Id="rId45" Type="http://schemas.openxmlformats.org/officeDocument/2006/relationships/oleObject" Target="../embeddings/oleObject85.bin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67.wmf"/><Relationship Id="rId36" Type="http://schemas.openxmlformats.org/officeDocument/2006/relationships/image" Target="../media/image71.wmf"/><Relationship Id="rId49" Type="http://schemas.openxmlformats.org/officeDocument/2006/relationships/oleObject" Target="../embeddings/oleObject87.bin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72.bin"/><Relationship Id="rId31" Type="http://schemas.openxmlformats.org/officeDocument/2006/relationships/oleObject" Target="../embeddings/oleObject78.bin"/><Relationship Id="rId44" Type="http://schemas.openxmlformats.org/officeDocument/2006/relationships/image" Target="../media/image75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60.wmf"/><Relationship Id="rId22" Type="http://schemas.openxmlformats.org/officeDocument/2006/relationships/image" Target="../media/image64.wmf"/><Relationship Id="rId27" Type="http://schemas.openxmlformats.org/officeDocument/2006/relationships/oleObject" Target="../embeddings/oleObject76.bin"/><Relationship Id="rId30" Type="http://schemas.openxmlformats.org/officeDocument/2006/relationships/image" Target="../media/image68.wmf"/><Relationship Id="rId35" Type="http://schemas.openxmlformats.org/officeDocument/2006/relationships/oleObject" Target="../embeddings/oleObject80.bin"/><Relationship Id="rId43" Type="http://schemas.openxmlformats.org/officeDocument/2006/relationships/oleObject" Target="../embeddings/oleObject84.bin"/><Relationship Id="rId48" Type="http://schemas.openxmlformats.org/officeDocument/2006/relationships/image" Target="../media/image77.wmf"/><Relationship Id="rId8" Type="http://schemas.openxmlformats.org/officeDocument/2006/relationships/image" Target="../media/image57.wmf"/><Relationship Id="rId51" Type="http://schemas.openxmlformats.org/officeDocument/2006/relationships/hyperlink" Target="http://www.bcmath.ca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93.bin"/><Relationship Id="rId18" Type="http://schemas.openxmlformats.org/officeDocument/2006/relationships/image" Target="../media/image84.wmf"/><Relationship Id="rId3" Type="http://schemas.openxmlformats.org/officeDocument/2006/relationships/oleObject" Target="../embeddings/oleObject88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81.wmf"/><Relationship Id="rId17" Type="http://schemas.openxmlformats.org/officeDocument/2006/relationships/oleObject" Target="../embeddings/oleObject95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8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9.bin"/><Relationship Id="rId15" Type="http://schemas.openxmlformats.org/officeDocument/2006/relationships/oleObject" Target="../embeddings/oleObject94.bin"/><Relationship Id="rId10" Type="http://schemas.openxmlformats.org/officeDocument/2006/relationships/image" Target="../media/image80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82.w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7.bin"/><Relationship Id="rId18" Type="http://schemas.openxmlformats.org/officeDocument/2006/relationships/image" Target="../media/image87.wmf"/><Relationship Id="rId26" Type="http://schemas.openxmlformats.org/officeDocument/2006/relationships/image" Target="../media/image66.wmf"/><Relationship Id="rId39" Type="http://schemas.openxmlformats.org/officeDocument/2006/relationships/oleObject" Target="../embeddings/oleObject110.bin"/><Relationship Id="rId3" Type="http://schemas.openxmlformats.org/officeDocument/2006/relationships/oleObject" Target="../embeddings/oleObject88.bin"/><Relationship Id="rId21" Type="http://schemas.openxmlformats.org/officeDocument/2006/relationships/oleObject" Target="../embeddings/oleObject101.bin"/><Relationship Id="rId34" Type="http://schemas.openxmlformats.org/officeDocument/2006/relationships/image" Target="../media/image92.wmf"/><Relationship Id="rId42" Type="http://schemas.openxmlformats.org/officeDocument/2006/relationships/image" Target="../media/image96.wmf"/><Relationship Id="rId47" Type="http://schemas.openxmlformats.org/officeDocument/2006/relationships/oleObject" Target="../embeddings/oleObject114.bin"/><Relationship Id="rId50" Type="http://schemas.openxmlformats.org/officeDocument/2006/relationships/image" Target="../media/image98.wmf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85.wmf"/><Relationship Id="rId17" Type="http://schemas.openxmlformats.org/officeDocument/2006/relationships/oleObject" Target="../embeddings/oleObject99.bin"/><Relationship Id="rId25" Type="http://schemas.openxmlformats.org/officeDocument/2006/relationships/oleObject" Target="../embeddings/oleObject103.bin"/><Relationship Id="rId33" Type="http://schemas.openxmlformats.org/officeDocument/2006/relationships/oleObject" Target="../embeddings/oleObject107.bin"/><Relationship Id="rId38" Type="http://schemas.openxmlformats.org/officeDocument/2006/relationships/image" Target="../media/image94.wmf"/><Relationship Id="rId46" Type="http://schemas.openxmlformats.org/officeDocument/2006/relationships/image" Target="../media/image97.wmf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61.wmf"/><Relationship Id="rId20" Type="http://schemas.openxmlformats.org/officeDocument/2006/relationships/image" Target="../media/image63.wmf"/><Relationship Id="rId29" Type="http://schemas.openxmlformats.org/officeDocument/2006/relationships/oleObject" Target="../embeddings/oleObject105.bin"/><Relationship Id="rId41" Type="http://schemas.openxmlformats.org/officeDocument/2006/relationships/oleObject" Target="../embeddings/oleObject11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96.bin"/><Relationship Id="rId24" Type="http://schemas.openxmlformats.org/officeDocument/2006/relationships/image" Target="../media/image89.wmf"/><Relationship Id="rId32" Type="http://schemas.openxmlformats.org/officeDocument/2006/relationships/image" Target="../media/image91.wmf"/><Relationship Id="rId37" Type="http://schemas.openxmlformats.org/officeDocument/2006/relationships/oleObject" Target="../embeddings/oleObject109.bin"/><Relationship Id="rId40" Type="http://schemas.openxmlformats.org/officeDocument/2006/relationships/image" Target="../media/image95.wmf"/><Relationship Id="rId45" Type="http://schemas.openxmlformats.org/officeDocument/2006/relationships/oleObject" Target="../embeddings/oleObject113.bin"/><Relationship Id="rId53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89.bin"/><Relationship Id="rId15" Type="http://schemas.openxmlformats.org/officeDocument/2006/relationships/oleObject" Target="../embeddings/oleObject98.bin"/><Relationship Id="rId23" Type="http://schemas.openxmlformats.org/officeDocument/2006/relationships/oleObject" Target="../embeddings/oleObject102.bin"/><Relationship Id="rId28" Type="http://schemas.openxmlformats.org/officeDocument/2006/relationships/image" Target="../media/image90.wmf"/><Relationship Id="rId36" Type="http://schemas.openxmlformats.org/officeDocument/2006/relationships/image" Target="../media/image93.wmf"/><Relationship Id="rId49" Type="http://schemas.openxmlformats.org/officeDocument/2006/relationships/oleObject" Target="../embeddings/oleObject115.bin"/><Relationship Id="rId10" Type="http://schemas.openxmlformats.org/officeDocument/2006/relationships/image" Target="../media/image80.wmf"/><Relationship Id="rId19" Type="http://schemas.openxmlformats.org/officeDocument/2006/relationships/oleObject" Target="../embeddings/oleObject100.bin"/><Relationship Id="rId31" Type="http://schemas.openxmlformats.org/officeDocument/2006/relationships/oleObject" Target="../embeddings/oleObject106.bin"/><Relationship Id="rId44" Type="http://schemas.openxmlformats.org/officeDocument/2006/relationships/image" Target="../media/image75.wmf"/><Relationship Id="rId52" Type="http://schemas.openxmlformats.org/officeDocument/2006/relationships/image" Target="../media/image81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86.wmf"/><Relationship Id="rId22" Type="http://schemas.openxmlformats.org/officeDocument/2006/relationships/image" Target="../media/image88.wmf"/><Relationship Id="rId27" Type="http://schemas.openxmlformats.org/officeDocument/2006/relationships/oleObject" Target="../embeddings/oleObject104.bin"/><Relationship Id="rId30" Type="http://schemas.openxmlformats.org/officeDocument/2006/relationships/image" Target="../media/image68.wmf"/><Relationship Id="rId35" Type="http://schemas.openxmlformats.org/officeDocument/2006/relationships/oleObject" Target="../embeddings/oleObject108.bin"/><Relationship Id="rId43" Type="http://schemas.openxmlformats.org/officeDocument/2006/relationships/oleObject" Target="../embeddings/oleObject112.bin"/><Relationship Id="rId48" Type="http://schemas.openxmlformats.org/officeDocument/2006/relationships/image" Target="../media/image77.wmf"/><Relationship Id="rId8" Type="http://schemas.openxmlformats.org/officeDocument/2006/relationships/image" Target="../media/image57.wmf"/><Relationship Id="rId51" Type="http://schemas.openxmlformats.org/officeDocument/2006/relationships/oleObject" Target="../embeddings/oleObject9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21.bin"/><Relationship Id="rId18" Type="http://schemas.openxmlformats.org/officeDocument/2006/relationships/image" Target="../media/image105.wmf"/><Relationship Id="rId26" Type="http://schemas.openxmlformats.org/officeDocument/2006/relationships/image" Target="../media/image109.png"/><Relationship Id="rId3" Type="http://schemas.openxmlformats.org/officeDocument/2006/relationships/oleObject" Target="../embeddings/oleObject116.bin"/><Relationship Id="rId21" Type="http://schemas.openxmlformats.org/officeDocument/2006/relationships/image" Target="../media/image106.wmf"/><Relationship Id="rId34" Type="http://schemas.openxmlformats.org/officeDocument/2006/relationships/oleObject" Target="../embeddings/oleObject132.bin"/><Relationship Id="rId7" Type="http://schemas.openxmlformats.org/officeDocument/2006/relationships/oleObject" Target="../embeddings/oleObject118.bin"/><Relationship Id="rId12" Type="http://schemas.openxmlformats.org/officeDocument/2006/relationships/image" Target="../media/image102.wmf"/><Relationship Id="rId17" Type="http://schemas.openxmlformats.org/officeDocument/2006/relationships/oleObject" Target="../embeddings/oleObject123.bin"/><Relationship Id="rId25" Type="http://schemas.openxmlformats.org/officeDocument/2006/relationships/image" Target="../media/image108.wmf"/><Relationship Id="rId33" Type="http://schemas.openxmlformats.org/officeDocument/2006/relationships/image" Target="../media/image112.wmf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04.wmf"/><Relationship Id="rId20" Type="http://schemas.openxmlformats.org/officeDocument/2006/relationships/oleObject" Target="../embeddings/oleObject125.bin"/><Relationship Id="rId29" Type="http://schemas.openxmlformats.org/officeDocument/2006/relationships/image" Target="../media/image11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120.bin"/><Relationship Id="rId24" Type="http://schemas.openxmlformats.org/officeDocument/2006/relationships/oleObject" Target="../embeddings/oleObject127.bin"/><Relationship Id="rId32" Type="http://schemas.openxmlformats.org/officeDocument/2006/relationships/oleObject" Target="../embeddings/oleObject131.bin"/><Relationship Id="rId5" Type="http://schemas.openxmlformats.org/officeDocument/2006/relationships/oleObject" Target="../embeddings/oleObject117.bin"/><Relationship Id="rId15" Type="http://schemas.openxmlformats.org/officeDocument/2006/relationships/oleObject" Target="../embeddings/oleObject122.bin"/><Relationship Id="rId23" Type="http://schemas.openxmlformats.org/officeDocument/2006/relationships/image" Target="../media/image107.wmf"/><Relationship Id="rId28" Type="http://schemas.openxmlformats.org/officeDocument/2006/relationships/oleObject" Target="../embeddings/oleObject129.bin"/><Relationship Id="rId36" Type="http://schemas.openxmlformats.org/officeDocument/2006/relationships/oleObject" Target="../embeddings/oleObject133.bin"/><Relationship Id="rId10" Type="http://schemas.openxmlformats.org/officeDocument/2006/relationships/image" Target="../media/image101.wmf"/><Relationship Id="rId19" Type="http://schemas.openxmlformats.org/officeDocument/2006/relationships/oleObject" Target="../embeddings/oleObject124.bin"/><Relationship Id="rId31" Type="http://schemas.openxmlformats.org/officeDocument/2006/relationships/image" Target="../media/image111.wmf"/><Relationship Id="rId4" Type="http://schemas.openxmlformats.org/officeDocument/2006/relationships/image" Target="../media/image99.wmf"/><Relationship Id="rId9" Type="http://schemas.openxmlformats.org/officeDocument/2006/relationships/oleObject" Target="../embeddings/oleObject119.bin"/><Relationship Id="rId14" Type="http://schemas.openxmlformats.org/officeDocument/2006/relationships/image" Target="../media/image103.wmf"/><Relationship Id="rId22" Type="http://schemas.openxmlformats.org/officeDocument/2006/relationships/oleObject" Target="../embeddings/oleObject126.bin"/><Relationship Id="rId27" Type="http://schemas.openxmlformats.org/officeDocument/2006/relationships/oleObject" Target="../embeddings/oleObject128.bin"/><Relationship Id="rId30" Type="http://schemas.openxmlformats.org/officeDocument/2006/relationships/oleObject" Target="../embeddings/oleObject130.bin"/><Relationship Id="rId35" Type="http://schemas.openxmlformats.org/officeDocument/2006/relationships/image" Target="../media/image1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wmf"/><Relationship Id="rId3" Type="http://schemas.openxmlformats.org/officeDocument/2006/relationships/oleObject" Target="../embeddings/oleObject134.bin"/><Relationship Id="rId7" Type="http://schemas.openxmlformats.org/officeDocument/2006/relationships/oleObject" Target="../embeddings/oleObject135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3.wmf"/><Relationship Id="rId5" Type="http://schemas.openxmlformats.org/officeDocument/2006/relationships/oleObject" Target="../embeddings/oleObject121.bin"/><Relationship Id="rId10" Type="http://schemas.openxmlformats.org/officeDocument/2006/relationships/image" Target="../media/image116.wmf"/><Relationship Id="rId4" Type="http://schemas.openxmlformats.org/officeDocument/2006/relationships/image" Target="../media/image114.wmf"/><Relationship Id="rId9" Type="http://schemas.openxmlformats.org/officeDocument/2006/relationships/oleObject" Target="../embeddings/oleObject136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42.bin"/><Relationship Id="rId18" Type="http://schemas.openxmlformats.org/officeDocument/2006/relationships/image" Target="../media/image124.wmf"/><Relationship Id="rId26" Type="http://schemas.openxmlformats.org/officeDocument/2006/relationships/image" Target="../media/image128.wmf"/><Relationship Id="rId39" Type="http://schemas.openxmlformats.org/officeDocument/2006/relationships/image" Target="../media/image134.wmf"/><Relationship Id="rId21" Type="http://schemas.openxmlformats.org/officeDocument/2006/relationships/oleObject" Target="../embeddings/oleObject146.bin"/><Relationship Id="rId34" Type="http://schemas.openxmlformats.org/officeDocument/2006/relationships/oleObject" Target="../embeddings/oleObject153.bin"/><Relationship Id="rId42" Type="http://schemas.openxmlformats.org/officeDocument/2006/relationships/oleObject" Target="../embeddings/oleObject157.bin"/><Relationship Id="rId47" Type="http://schemas.openxmlformats.org/officeDocument/2006/relationships/oleObject" Target="../embeddings/oleObject160.bin"/><Relationship Id="rId50" Type="http://schemas.openxmlformats.org/officeDocument/2006/relationships/image" Target="../media/image139.wmf"/><Relationship Id="rId55" Type="http://schemas.openxmlformats.org/officeDocument/2006/relationships/oleObject" Target="../embeddings/oleObject164.bin"/><Relationship Id="rId7" Type="http://schemas.openxmlformats.org/officeDocument/2006/relationships/oleObject" Target="../embeddings/oleObject139.bin"/><Relationship Id="rId12" Type="http://schemas.openxmlformats.org/officeDocument/2006/relationships/image" Target="../media/image121.wmf"/><Relationship Id="rId17" Type="http://schemas.openxmlformats.org/officeDocument/2006/relationships/oleObject" Target="../embeddings/oleObject144.bin"/><Relationship Id="rId25" Type="http://schemas.openxmlformats.org/officeDocument/2006/relationships/oleObject" Target="../embeddings/oleObject148.bin"/><Relationship Id="rId33" Type="http://schemas.openxmlformats.org/officeDocument/2006/relationships/image" Target="../media/image131.wmf"/><Relationship Id="rId38" Type="http://schemas.openxmlformats.org/officeDocument/2006/relationships/oleObject" Target="../embeddings/oleObject155.bin"/><Relationship Id="rId46" Type="http://schemas.openxmlformats.org/officeDocument/2006/relationships/image" Target="../media/image137.wmf"/><Relationship Id="rId59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23.wmf"/><Relationship Id="rId20" Type="http://schemas.openxmlformats.org/officeDocument/2006/relationships/image" Target="../media/image125.wmf"/><Relationship Id="rId29" Type="http://schemas.openxmlformats.org/officeDocument/2006/relationships/oleObject" Target="../embeddings/oleObject150.bin"/><Relationship Id="rId41" Type="http://schemas.openxmlformats.org/officeDocument/2006/relationships/image" Target="../media/image135.wmf"/><Relationship Id="rId54" Type="http://schemas.openxmlformats.org/officeDocument/2006/relationships/image" Target="../media/image14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8.wmf"/><Relationship Id="rId11" Type="http://schemas.openxmlformats.org/officeDocument/2006/relationships/oleObject" Target="../embeddings/oleObject141.bin"/><Relationship Id="rId24" Type="http://schemas.openxmlformats.org/officeDocument/2006/relationships/image" Target="../media/image127.wmf"/><Relationship Id="rId32" Type="http://schemas.openxmlformats.org/officeDocument/2006/relationships/oleObject" Target="../embeddings/oleObject152.bin"/><Relationship Id="rId37" Type="http://schemas.openxmlformats.org/officeDocument/2006/relationships/image" Target="../media/image133.wmf"/><Relationship Id="rId40" Type="http://schemas.openxmlformats.org/officeDocument/2006/relationships/oleObject" Target="../embeddings/oleObject156.bin"/><Relationship Id="rId45" Type="http://schemas.openxmlformats.org/officeDocument/2006/relationships/oleObject" Target="../embeddings/oleObject159.bin"/><Relationship Id="rId53" Type="http://schemas.openxmlformats.org/officeDocument/2006/relationships/oleObject" Target="../embeddings/oleObject163.bin"/><Relationship Id="rId58" Type="http://schemas.openxmlformats.org/officeDocument/2006/relationships/image" Target="../media/image143.wmf"/><Relationship Id="rId5" Type="http://schemas.openxmlformats.org/officeDocument/2006/relationships/oleObject" Target="../embeddings/oleObject138.bin"/><Relationship Id="rId15" Type="http://schemas.openxmlformats.org/officeDocument/2006/relationships/oleObject" Target="../embeddings/oleObject143.bin"/><Relationship Id="rId23" Type="http://schemas.openxmlformats.org/officeDocument/2006/relationships/oleObject" Target="../embeddings/oleObject147.bin"/><Relationship Id="rId28" Type="http://schemas.openxmlformats.org/officeDocument/2006/relationships/image" Target="../media/image129.wmf"/><Relationship Id="rId36" Type="http://schemas.openxmlformats.org/officeDocument/2006/relationships/oleObject" Target="../embeddings/oleObject154.bin"/><Relationship Id="rId49" Type="http://schemas.openxmlformats.org/officeDocument/2006/relationships/oleObject" Target="../embeddings/oleObject161.bin"/><Relationship Id="rId57" Type="http://schemas.openxmlformats.org/officeDocument/2006/relationships/oleObject" Target="../embeddings/oleObject165.bin"/><Relationship Id="rId10" Type="http://schemas.openxmlformats.org/officeDocument/2006/relationships/image" Target="../media/image120.wmf"/><Relationship Id="rId19" Type="http://schemas.openxmlformats.org/officeDocument/2006/relationships/oleObject" Target="../embeddings/oleObject145.bin"/><Relationship Id="rId31" Type="http://schemas.openxmlformats.org/officeDocument/2006/relationships/oleObject" Target="../embeddings/oleObject151.bin"/><Relationship Id="rId44" Type="http://schemas.openxmlformats.org/officeDocument/2006/relationships/oleObject" Target="../embeddings/oleObject158.bin"/><Relationship Id="rId52" Type="http://schemas.openxmlformats.org/officeDocument/2006/relationships/image" Target="../media/image140.wmf"/><Relationship Id="rId4" Type="http://schemas.openxmlformats.org/officeDocument/2006/relationships/image" Target="../media/image117.wmf"/><Relationship Id="rId9" Type="http://schemas.openxmlformats.org/officeDocument/2006/relationships/oleObject" Target="../embeddings/oleObject140.bin"/><Relationship Id="rId14" Type="http://schemas.openxmlformats.org/officeDocument/2006/relationships/image" Target="../media/image122.wmf"/><Relationship Id="rId22" Type="http://schemas.openxmlformats.org/officeDocument/2006/relationships/image" Target="../media/image126.wmf"/><Relationship Id="rId27" Type="http://schemas.openxmlformats.org/officeDocument/2006/relationships/oleObject" Target="../embeddings/oleObject149.bin"/><Relationship Id="rId30" Type="http://schemas.openxmlformats.org/officeDocument/2006/relationships/image" Target="../media/image130.wmf"/><Relationship Id="rId35" Type="http://schemas.openxmlformats.org/officeDocument/2006/relationships/image" Target="../media/image132.wmf"/><Relationship Id="rId43" Type="http://schemas.openxmlformats.org/officeDocument/2006/relationships/image" Target="../media/image136.wmf"/><Relationship Id="rId48" Type="http://schemas.openxmlformats.org/officeDocument/2006/relationships/image" Target="../media/image138.wmf"/><Relationship Id="rId56" Type="http://schemas.openxmlformats.org/officeDocument/2006/relationships/image" Target="../media/image142.wmf"/><Relationship Id="rId8" Type="http://schemas.openxmlformats.org/officeDocument/2006/relationships/image" Target="../media/image119.wmf"/><Relationship Id="rId51" Type="http://schemas.openxmlformats.org/officeDocument/2006/relationships/oleObject" Target="../embeddings/oleObject162.bin"/><Relationship Id="rId3" Type="http://schemas.openxmlformats.org/officeDocument/2006/relationships/oleObject" Target="../embeddings/oleObject13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en-CA" dirty="0"/>
              <a:t>Trigonometry</a:t>
            </a:r>
            <a:br>
              <a:rPr lang="en-CA" dirty="0"/>
            </a:br>
            <a:r>
              <a:rPr lang="en-CA" dirty="0"/>
              <a:t>Lesson 7</a:t>
            </a:r>
            <a:br>
              <a:rPr lang="en-CA" dirty="0"/>
            </a:br>
            <a:r>
              <a:rPr lang="en-CA" dirty="0"/>
              <a:t>Cosine Law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Proof For the Cosine Law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899150" y="682625"/>
          <a:ext cx="3619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9150" y="682625"/>
                        <a:ext cx="361950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2"/>
          <p:cNvGraphicFramePr>
            <a:graphicFrameLocks noChangeAspect="1"/>
          </p:cNvGraphicFramePr>
          <p:nvPr/>
        </p:nvGraphicFramePr>
        <p:xfrm>
          <a:off x="4751388" y="2825750"/>
          <a:ext cx="3619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10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388" y="2825750"/>
                        <a:ext cx="361950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2"/>
          <p:cNvGraphicFramePr>
            <a:graphicFrameLocks noChangeAspect="1"/>
          </p:cNvGraphicFramePr>
          <p:nvPr/>
        </p:nvGraphicFramePr>
        <p:xfrm>
          <a:off x="8256588" y="2832100"/>
          <a:ext cx="361950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52202" imgH="177569" progId="Equation.DSMT4">
                  <p:embed/>
                </p:oleObj>
              </mc:Choice>
              <mc:Fallback>
                <p:oleObj name="Equation" r:id="rId7" imgW="152202" imgH="177569" progId="Equation.DSMT4">
                  <p:embed/>
                  <p:pic>
                    <p:nvPicPr>
                      <p:cNvPr id="10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6588" y="2832100"/>
                        <a:ext cx="361950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16200000" flipH="1">
            <a:off x="5094288" y="2039938"/>
            <a:ext cx="2000250" cy="0"/>
          </a:xfrm>
          <a:prstGeom prst="line">
            <a:avLst/>
          </a:prstGeom>
          <a:ln w="317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Isosceles Triangle 3"/>
          <p:cNvSpPr/>
          <p:nvPr/>
        </p:nvSpPr>
        <p:spPr>
          <a:xfrm>
            <a:off x="5113338" y="1039813"/>
            <a:ext cx="3143250" cy="2000250"/>
          </a:xfrm>
          <a:prstGeom prst="triangle">
            <a:avLst>
              <a:gd name="adj" fmla="val 30749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6094413" y="2824163"/>
            <a:ext cx="228600" cy="228600"/>
            <a:chOff x="1911145" y="3069568"/>
            <a:chExt cx="228600" cy="228600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1911145" y="3071155"/>
              <a:ext cx="2286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>
              <a:off x="2017507" y="3183868"/>
              <a:ext cx="2286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815013" y="3178175"/>
          <a:ext cx="500062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835" imgH="139518" progId="Equation.DSMT4">
                  <p:embed/>
                </p:oleObj>
              </mc:Choice>
              <mc:Fallback>
                <p:oleObj name="Equation" r:id="rId9" imgW="126835" imgH="139518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013" y="3178175"/>
                        <a:ext cx="500062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5"/>
          <p:cNvGraphicFramePr>
            <a:graphicFrameLocks noChangeAspect="1"/>
          </p:cNvGraphicFramePr>
          <p:nvPr/>
        </p:nvGraphicFramePr>
        <p:xfrm>
          <a:off x="7077075" y="1404938"/>
          <a:ext cx="47307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5" imgH="177415" progId="Equation.DSMT4">
                  <p:embed/>
                </p:oleObj>
              </mc:Choice>
              <mc:Fallback>
                <p:oleObj name="Equation" r:id="rId11" imgW="126725" imgH="177415" progId="Equation.DSMT4">
                  <p:embed/>
                  <p:pic>
                    <p:nvPicPr>
                      <p:cNvPr id="103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7075" y="1404938"/>
                        <a:ext cx="473075" cy="661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5"/>
          <p:cNvGraphicFramePr>
            <a:graphicFrameLocks noChangeAspect="1"/>
          </p:cNvGraphicFramePr>
          <p:nvPr/>
        </p:nvGraphicFramePr>
        <p:xfrm>
          <a:off x="5299075" y="1512888"/>
          <a:ext cx="428625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14201" imgH="139579" progId="Equation.DSMT4">
                  <p:embed/>
                </p:oleObj>
              </mc:Choice>
              <mc:Fallback>
                <p:oleObj name="Equation" r:id="rId13" imgW="114201" imgH="139579" progId="Equation.DSMT4">
                  <p:embed/>
                  <p:pic>
                    <p:nvPicPr>
                      <p:cNvPr id="103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1512888"/>
                        <a:ext cx="428625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5"/>
          <p:cNvGraphicFramePr>
            <a:graphicFrameLocks noChangeAspect="1"/>
          </p:cNvGraphicFramePr>
          <p:nvPr/>
        </p:nvGraphicFramePr>
        <p:xfrm>
          <a:off x="6053138" y="1892300"/>
          <a:ext cx="3143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5" imgH="177415" progId="Equation.DSMT4">
                  <p:embed/>
                </p:oleObj>
              </mc:Choice>
              <mc:Fallback>
                <p:oleObj name="Equation" r:id="rId15" imgW="126725" imgH="177415" progId="Equation.DSMT4">
                  <p:embed/>
                  <p:pic>
                    <p:nvPicPr>
                      <p:cNvPr id="103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8" y="1892300"/>
                        <a:ext cx="314325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5"/>
          <p:cNvGraphicFramePr>
            <a:graphicFrameLocks noChangeAspect="1"/>
          </p:cNvGraphicFramePr>
          <p:nvPr/>
        </p:nvGraphicFramePr>
        <p:xfrm>
          <a:off x="955675" y="1004888"/>
          <a:ext cx="1885950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61669" imgH="228501" progId="Equation.DSMT4">
                  <p:embed/>
                </p:oleObj>
              </mc:Choice>
              <mc:Fallback>
                <p:oleObj name="Equation" r:id="rId17" imgW="761669" imgH="228501" progId="Equation.DSMT4">
                  <p:embed/>
                  <p:pic>
                    <p:nvPicPr>
                      <p:cNvPr id="10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675" y="1004888"/>
                        <a:ext cx="1885950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5"/>
          <p:cNvGraphicFramePr>
            <a:graphicFrameLocks noChangeAspect="1"/>
          </p:cNvGraphicFramePr>
          <p:nvPr/>
        </p:nvGraphicFramePr>
        <p:xfrm>
          <a:off x="968375" y="1597025"/>
          <a:ext cx="182403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36600" imgH="203200" progId="Equation.DSMT4">
                  <p:embed/>
                </p:oleObj>
              </mc:Choice>
              <mc:Fallback>
                <p:oleObj name="Equation" r:id="rId19" imgW="736600" imgH="203200" progId="Equation.DSMT4">
                  <p:embed/>
                  <p:pic>
                    <p:nvPicPr>
                      <p:cNvPr id="103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75" y="1597025"/>
                        <a:ext cx="182403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5"/>
          <p:cNvGraphicFramePr>
            <a:graphicFrameLocks noChangeAspect="1"/>
          </p:cNvGraphicFramePr>
          <p:nvPr/>
        </p:nvGraphicFramePr>
        <p:xfrm>
          <a:off x="6945313" y="3082925"/>
          <a:ext cx="346075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9579" imgH="164957" progId="Equation.DSMT4">
                  <p:embed/>
                </p:oleObj>
              </mc:Choice>
              <mc:Fallback>
                <p:oleObj name="Equation" r:id="rId21" imgW="139579" imgH="164957" progId="Equation.DSMT4">
                  <p:embed/>
                  <p:pic>
                    <p:nvPicPr>
                      <p:cNvPr id="103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5313" y="3082925"/>
                        <a:ext cx="346075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5"/>
          <p:cNvGraphicFramePr>
            <a:graphicFrameLocks noChangeAspect="1"/>
          </p:cNvGraphicFramePr>
          <p:nvPr/>
        </p:nvGraphicFramePr>
        <p:xfrm>
          <a:off x="5354638" y="3052763"/>
          <a:ext cx="315912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26835" imgH="139518" progId="Equation.DSMT4">
                  <p:embed/>
                </p:oleObj>
              </mc:Choice>
              <mc:Fallback>
                <p:oleObj name="Equation" r:id="rId23" imgW="126835" imgH="139518" progId="Equation.DSMT4">
                  <p:embed/>
                  <p:pic>
                    <p:nvPicPr>
                      <p:cNvPr id="103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638" y="3052763"/>
                        <a:ext cx="315912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/>
          <p:cNvCxnSpPr/>
          <p:nvPr/>
        </p:nvCxnSpPr>
        <p:spPr>
          <a:xfrm>
            <a:off x="688975" y="2171700"/>
            <a:ext cx="2333625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7" name="Object 5"/>
          <p:cNvGraphicFramePr>
            <a:graphicFrameLocks noChangeAspect="1"/>
          </p:cNvGraphicFramePr>
          <p:nvPr/>
        </p:nvGraphicFramePr>
        <p:xfrm>
          <a:off x="288925" y="2270125"/>
          <a:ext cx="141446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71252" imgH="203112" progId="Equation.DSMT4">
                  <p:embed/>
                </p:oleObj>
              </mc:Choice>
              <mc:Fallback>
                <p:oleObj name="Equation" r:id="rId25" imgW="571252" imgH="203112" progId="Equation.DSMT4">
                  <p:embed/>
                  <p:pic>
                    <p:nvPicPr>
                      <p:cNvPr id="10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2270125"/>
                        <a:ext cx="1414463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flipV="1">
            <a:off x="1639888" y="1085850"/>
            <a:ext cx="441325" cy="39211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654175" y="1684338"/>
            <a:ext cx="439738" cy="39211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8" name="Object 5"/>
          <p:cNvGraphicFramePr>
            <a:graphicFrameLocks noChangeAspect="1"/>
          </p:cNvGraphicFramePr>
          <p:nvPr/>
        </p:nvGraphicFramePr>
        <p:xfrm>
          <a:off x="1741488" y="2230438"/>
          <a:ext cx="113030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200" imgH="228600" progId="Equation.DSMT4">
                  <p:embed/>
                </p:oleObj>
              </mc:Choice>
              <mc:Fallback>
                <p:oleObj name="Equation" r:id="rId27" imgW="457200" imgH="228600" progId="Equation.DSMT4">
                  <p:embed/>
                  <p:pic>
                    <p:nvPicPr>
                      <p:cNvPr id="103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1488" y="2230438"/>
                        <a:ext cx="1130300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5"/>
          <p:cNvGraphicFramePr>
            <a:graphicFrameLocks noChangeAspect="1"/>
          </p:cNvGraphicFramePr>
          <p:nvPr/>
        </p:nvGraphicFramePr>
        <p:xfrm>
          <a:off x="300038" y="2840038"/>
          <a:ext cx="141446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71252" imgH="203112" progId="Equation.DSMT4">
                  <p:embed/>
                </p:oleObj>
              </mc:Choice>
              <mc:Fallback>
                <p:oleObj name="Equation" r:id="rId29" imgW="571252" imgH="203112" progId="Equation.DSMT4">
                  <p:embed/>
                  <p:pic>
                    <p:nvPicPr>
                      <p:cNvPr id="103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8" y="2840038"/>
                        <a:ext cx="141446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5"/>
          <p:cNvGraphicFramePr>
            <a:graphicFrameLocks noChangeAspect="1"/>
          </p:cNvGraphicFramePr>
          <p:nvPr/>
        </p:nvGraphicFramePr>
        <p:xfrm>
          <a:off x="1712913" y="2790825"/>
          <a:ext cx="222885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901309" imgH="253890" progId="Equation.DSMT4">
                  <p:embed/>
                </p:oleObj>
              </mc:Choice>
              <mc:Fallback>
                <p:oleObj name="Equation" r:id="rId31" imgW="901309" imgH="253890" progId="Equation.DSMT4">
                  <p:embed/>
                  <p:pic>
                    <p:nvPicPr>
                      <p:cNvPr id="104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3" y="2790825"/>
                        <a:ext cx="2228850" cy="627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5"/>
          <p:cNvGraphicFramePr>
            <a:graphicFrameLocks noChangeAspect="1"/>
          </p:cNvGraphicFramePr>
          <p:nvPr/>
        </p:nvGraphicFramePr>
        <p:xfrm>
          <a:off x="303213" y="3443288"/>
          <a:ext cx="1414462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71252" imgH="203112" progId="Equation.DSMT4">
                  <p:embed/>
                </p:oleObj>
              </mc:Choice>
              <mc:Fallback>
                <p:oleObj name="Equation" r:id="rId33" imgW="571252" imgH="203112" progId="Equation.DSMT4">
                  <p:embed/>
                  <p:pic>
                    <p:nvPicPr>
                      <p:cNvPr id="10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213" y="3443288"/>
                        <a:ext cx="1414462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5"/>
          <p:cNvGraphicFramePr>
            <a:graphicFrameLocks noChangeAspect="1"/>
          </p:cNvGraphicFramePr>
          <p:nvPr/>
        </p:nvGraphicFramePr>
        <p:xfrm>
          <a:off x="1711325" y="3379788"/>
          <a:ext cx="595313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41195" imgH="253890" progId="Equation.DSMT4">
                  <p:embed/>
                </p:oleObj>
              </mc:Choice>
              <mc:Fallback>
                <p:oleObj name="Equation" r:id="rId34" imgW="241195" imgH="253890" progId="Equation.DSMT4">
                  <p:embed/>
                  <p:pic>
                    <p:nvPicPr>
                      <p:cNvPr id="104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3379788"/>
                        <a:ext cx="595313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5"/>
          <p:cNvGraphicFramePr>
            <a:graphicFrameLocks noChangeAspect="1"/>
          </p:cNvGraphicFramePr>
          <p:nvPr/>
        </p:nvGraphicFramePr>
        <p:xfrm>
          <a:off x="2195513" y="3359150"/>
          <a:ext cx="1946275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787058" imgH="253890" progId="Equation.DSMT4">
                  <p:embed/>
                </p:oleObj>
              </mc:Choice>
              <mc:Fallback>
                <p:oleObj name="Equation" r:id="rId36" imgW="787058" imgH="253890" progId="Equation.DSMT4">
                  <p:embed/>
                  <p:pic>
                    <p:nvPicPr>
                      <p:cNvPr id="104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3359150"/>
                        <a:ext cx="1946275" cy="627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5"/>
          <p:cNvGraphicFramePr>
            <a:graphicFrameLocks noChangeAspect="1"/>
          </p:cNvGraphicFramePr>
          <p:nvPr/>
        </p:nvGraphicFramePr>
        <p:xfrm>
          <a:off x="2347913" y="3359150"/>
          <a:ext cx="1319212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33169" imgH="253890" progId="Equation.DSMT4">
                  <p:embed/>
                </p:oleObj>
              </mc:Choice>
              <mc:Fallback>
                <p:oleObj name="Equation" r:id="rId38" imgW="533169" imgH="253890" progId="Equation.DSMT4">
                  <p:embed/>
                  <p:pic>
                    <p:nvPicPr>
                      <p:cNvPr id="1044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7913" y="3359150"/>
                        <a:ext cx="1319212" cy="627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5"/>
          <p:cNvGraphicFramePr>
            <a:graphicFrameLocks noChangeAspect="1"/>
          </p:cNvGraphicFramePr>
          <p:nvPr/>
        </p:nvGraphicFramePr>
        <p:xfrm>
          <a:off x="304800" y="4168775"/>
          <a:ext cx="141446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571252" imgH="203112" progId="Equation.DSMT4">
                  <p:embed/>
                </p:oleObj>
              </mc:Choice>
              <mc:Fallback>
                <p:oleObj name="Equation" r:id="rId40" imgW="571252" imgH="203112" progId="Equation.DSMT4">
                  <p:embed/>
                  <p:pic>
                    <p:nvPicPr>
                      <p:cNvPr id="10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68775"/>
                        <a:ext cx="1414463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6" name="Object 5"/>
          <p:cNvGraphicFramePr>
            <a:graphicFrameLocks noChangeAspect="1"/>
          </p:cNvGraphicFramePr>
          <p:nvPr/>
        </p:nvGraphicFramePr>
        <p:xfrm>
          <a:off x="1793875" y="4168775"/>
          <a:ext cx="13827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558558" imgH="203112" progId="Equation.DSMT4">
                  <p:embed/>
                </p:oleObj>
              </mc:Choice>
              <mc:Fallback>
                <p:oleObj name="Equation" r:id="rId41" imgW="558558" imgH="203112" progId="Equation.DSMT4">
                  <p:embed/>
                  <p:pic>
                    <p:nvPicPr>
                      <p:cNvPr id="104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4168775"/>
                        <a:ext cx="1382713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7" name="Object 5"/>
          <p:cNvGraphicFramePr>
            <a:graphicFrameLocks noChangeAspect="1"/>
          </p:cNvGraphicFramePr>
          <p:nvPr/>
        </p:nvGraphicFramePr>
        <p:xfrm>
          <a:off x="307975" y="4772025"/>
          <a:ext cx="141446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571252" imgH="203112" progId="Equation.DSMT4">
                  <p:embed/>
                </p:oleObj>
              </mc:Choice>
              <mc:Fallback>
                <p:oleObj name="Equation" r:id="rId43" imgW="571252" imgH="203112" progId="Equation.DSMT4">
                  <p:embed/>
                  <p:pic>
                    <p:nvPicPr>
                      <p:cNvPr id="104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" y="4772025"/>
                        <a:ext cx="1414463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8" name="Object 5"/>
          <p:cNvGraphicFramePr>
            <a:graphicFrameLocks noChangeAspect="1"/>
          </p:cNvGraphicFramePr>
          <p:nvPr/>
        </p:nvGraphicFramePr>
        <p:xfrm>
          <a:off x="1789113" y="4751388"/>
          <a:ext cx="2513012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015559" imgH="253890" progId="Equation.DSMT4">
                  <p:embed/>
                </p:oleObj>
              </mc:Choice>
              <mc:Fallback>
                <p:oleObj name="Equation" r:id="rId44" imgW="1015559" imgH="253890" progId="Equation.DSMT4">
                  <p:embed/>
                  <p:pic>
                    <p:nvPicPr>
                      <p:cNvPr id="104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113" y="4751388"/>
                        <a:ext cx="2513012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9" name="Object 5"/>
          <p:cNvGraphicFramePr>
            <a:graphicFrameLocks noChangeAspect="1"/>
          </p:cNvGraphicFramePr>
          <p:nvPr/>
        </p:nvGraphicFramePr>
        <p:xfrm>
          <a:off x="296863" y="5495925"/>
          <a:ext cx="75565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304536" imgH="203024" progId="Equation.DSMT4">
                  <p:embed/>
                </p:oleObj>
              </mc:Choice>
              <mc:Fallback>
                <p:oleObj name="Equation" r:id="rId46" imgW="304536" imgH="203024" progId="Equation.DSMT4">
                  <p:embed/>
                  <p:pic>
                    <p:nvPicPr>
                      <p:cNvPr id="10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3" y="5495925"/>
                        <a:ext cx="755650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0" name="Object 5"/>
          <p:cNvGraphicFramePr>
            <a:graphicFrameLocks noChangeAspect="1"/>
          </p:cNvGraphicFramePr>
          <p:nvPr/>
        </p:nvGraphicFramePr>
        <p:xfrm>
          <a:off x="1052513" y="5489575"/>
          <a:ext cx="3171825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82700" imgH="254000" progId="Equation.DSMT4">
                  <p:embed/>
                </p:oleObj>
              </mc:Choice>
              <mc:Fallback>
                <p:oleObj name="Equation" r:id="rId48" imgW="1282700" imgH="254000" progId="Equation.DSMT4">
                  <p:embed/>
                  <p:pic>
                    <p:nvPicPr>
                      <p:cNvPr id="105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5489575"/>
                        <a:ext cx="3171825" cy="627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1" name="Object 5"/>
          <p:cNvGraphicFramePr>
            <a:graphicFrameLocks noChangeAspect="1"/>
          </p:cNvGraphicFramePr>
          <p:nvPr/>
        </p:nvGraphicFramePr>
        <p:xfrm>
          <a:off x="6667500" y="3795713"/>
          <a:ext cx="1444625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583693" imgH="164957" progId="Equation.DSMT4">
                  <p:embed/>
                </p:oleObj>
              </mc:Choice>
              <mc:Fallback>
                <p:oleObj name="Equation" r:id="rId50" imgW="583693" imgH="164957" progId="Equation.DSMT4">
                  <p:embed/>
                  <p:pic>
                    <p:nvPicPr>
                      <p:cNvPr id="105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7500" y="3795713"/>
                        <a:ext cx="1444625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2" name="Object 5"/>
          <p:cNvGraphicFramePr>
            <a:graphicFrameLocks noChangeAspect="1"/>
          </p:cNvGraphicFramePr>
          <p:nvPr/>
        </p:nvGraphicFramePr>
        <p:xfrm>
          <a:off x="6053138" y="4149725"/>
          <a:ext cx="1538287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622030" imgH="393529" progId="Equation.DSMT4">
                  <p:embed/>
                </p:oleObj>
              </mc:Choice>
              <mc:Fallback>
                <p:oleObj name="Equation" r:id="rId52" imgW="622030" imgH="393529" progId="Equation.DSMT4">
                  <p:embed/>
                  <p:pic>
                    <p:nvPicPr>
                      <p:cNvPr id="1052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8" y="4149725"/>
                        <a:ext cx="1538287" cy="973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3" name="Object 5"/>
          <p:cNvGraphicFramePr>
            <a:graphicFrameLocks noChangeAspect="1"/>
          </p:cNvGraphicFramePr>
          <p:nvPr/>
        </p:nvGraphicFramePr>
        <p:xfrm>
          <a:off x="5543550" y="5100638"/>
          <a:ext cx="2009775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812447" imgH="253890" progId="Equation.DSMT4">
                  <p:embed/>
                </p:oleObj>
              </mc:Choice>
              <mc:Fallback>
                <p:oleObj name="Equation" r:id="rId54" imgW="812447" imgH="253890" progId="Equation.DSMT4">
                  <p:embed/>
                  <p:pic>
                    <p:nvPicPr>
                      <p:cNvPr id="1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5100638"/>
                        <a:ext cx="2009775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53975" y="5476875"/>
            <a:ext cx="4302125" cy="627063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9262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2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2662"/>
            <a:ext cx="7467600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What is the Cosine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57250"/>
            <a:ext cx="8115300" cy="1614488"/>
          </a:xfrm>
        </p:spPr>
        <p:txBody>
          <a:bodyPr/>
          <a:lstStyle/>
          <a:p>
            <a:pPr eaLnBrk="1" hangingPunct="1"/>
            <a:r>
              <a:rPr lang="en-CA" sz="2200"/>
              <a:t>The Cosine Law is for solving triangles that are NOT R.T.</a:t>
            </a:r>
          </a:p>
          <a:p>
            <a:pPr eaLnBrk="1" hangingPunct="1"/>
            <a:r>
              <a:rPr lang="en-CA" sz="2200"/>
              <a:t>You could only use the Cosine Law when you have:</a:t>
            </a:r>
          </a:p>
          <a:p>
            <a:pPr lvl="1" eaLnBrk="1" hangingPunct="1"/>
            <a:r>
              <a:rPr lang="en-CA" sz="1900"/>
              <a:t>2 sides and the angle in between</a:t>
            </a:r>
          </a:p>
          <a:p>
            <a:pPr lvl="1" eaLnBrk="1" hangingPunct="1"/>
            <a:r>
              <a:rPr lang="en-CA" sz="1900"/>
              <a:t>All 3 sides and need to find the angles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644525" y="2686050"/>
            <a:ext cx="2428875" cy="1071563"/>
          </a:xfrm>
          <a:prstGeom prst="triangle">
            <a:avLst>
              <a:gd name="adj" fmla="val 66134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44488" y="3584575"/>
          <a:ext cx="309562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268" imgH="164957" progId="Equation.DSMT4">
                  <p:embed/>
                </p:oleObj>
              </mc:Choice>
              <mc:Fallback>
                <p:oleObj name="Equation" r:id="rId3" imgW="152268" imgH="164957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488" y="3584575"/>
                        <a:ext cx="309562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085975" y="2349500"/>
          <a:ext cx="309563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268" imgH="164957" progId="Equation.DSMT4">
                  <p:embed/>
                </p:oleObj>
              </mc:Choice>
              <mc:Fallback>
                <p:oleObj name="Equation" r:id="rId5" imgW="152268" imgH="164957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2349500"/>
                        <a:ext cx="309563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073400" y="3571875"/>
          <a:ext cx="3349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4814" imgH="177492" progId="Equation.DSMT4">
                  <p:embed/>
                </p:oleObj>
              </mc:Choice>
              <mc:Fallback>
                <p:oleObj name="Equation" r:id="rId7" imgW="164814" imgH="177492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3571875"/>
                        <a:ext cx="3349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760538" y="3760788"/>
          <a:ext cx="2571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890" imgH="190335" progId="Equation.DSMT4">
                  <p:embed/>
                </p:oleObj>
              </mc:Choice>
              <mc:Fallback>
                <p:oleObj name="Equation" r:id="rId9" imgW="126890" imgH="190335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538" y="3760788"/>
                        <a:ext cx="257175" cy="385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587625" y="2908300"/>
          <a:ext cx="284163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700" imgH="139700" progId="Equation.DSMT4">
                  <p:embed/>
                </p:oleObj>
              </mc:Choice>
              <mc:Fallback>
                <p:oleObj name="Equation" r:id="rId11" imgW="139700" imgH="13970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25" y="2908300"/>
                        <a:ext cx="284163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233488" y="3008313"/>
          <a:ext cx="258762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3008313"/>
                        <a:ext cx="258762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23863" y="4316413"/>
          <a:ext cx="6699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057" imgH="215806" progId="Equation.DSMT4">
                  <p:embed/>
                </p:oleObj>
              </mc:Choice>
              <mc:Fallback>
                <p:oleObj name="Equation" r:id="rId15" imgW="330057" imgH="215806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3" y="4316413"/>
                        <a:ext cx="6699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22275" y="5054600"/>
          <a:ext cx="67151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30057" imgH="215806" progId="Equation.DSMT4">
                  <p:embed/>
                </p:oleObj>
              </mc:Choice>
              <mc:Fallback>
                <p:oleObj name="Equation" r:id="rId17" imgW="330057" imgH="215806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5054600"/>
                        <a:ext cx="671513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33388" y="5764213"/>
          <a:ext cx="6445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17087" imgH="215619" progId="Equation.DSMT4">
                  <p:embed/>
                </p:oleObj>
              </mc:Choice>
              <mc:Fallback>
                <p:oleObj name="Equation" r:id="rId19" imgW="317087" imgH="215619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8" y="5764213"/>
                        <a:ext cx="644525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228725" y="4325938"/>
          <a:ext cx="6445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17087" imgH="215619" progId="Equation.DSMT4">
                  <p:embed/>
                </p:oleObj>
              </mc:Choice>
              <mc:Fallback>
                <p:oleObj name="Equation" r:id="rId21" imgW="317087" imgH="215619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725" y="4325938"/>
                        <a:ext cx="644525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1997075" y="4324350"/>
          <a:ext cx="6445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17087" imgH="215619" progId="Equation.DSMT4">
                  <p:embed/>
                </p:oleObj>
              </mc:Choice>
              <mc:Fallback>
                <p:oleObj name="Equation" r:id="rId23" imgW="317087" imgH="215619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7075" y="4324350"/>
                        <a:ext cx="64452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2703513" y="4376738"/>
          <a:ext cx="5921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291973" imgH="190417" progId="Equation.DSMT4">
                  <p:embed/>
                </p:oleObj>
              </mc:Choice>
              <mc:Fallback>
                <p:oleObj name="Equation" r:id="rId25" imgW="291973" imgH="190417" progId="Equation.DSMT4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4376738"/>
                        <a:ext cx="592137" cy="384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240088" y="4325938"/>
          <a:ext cx="105727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20474" imgH="253890" progId="Equation.DSMT4">
                  <p:embed/>
                </p:oleObj>
              </mc:Choice>
              <mc:Fallback>
                <p:oleObj name="Equation" r:id="rId27" imgW="520474" imgH="253890" progId="Equation.DSMT4">
                  <p:embed/>
                  <p:pic>
                    <p:nvPicPr>
                      <p:cNvPr id="10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088" y="4325938"/>
                        <a:ext cx="1057275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1243013" y="5064125"/>
          <a:ext cx="6699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30057" imgH="215806" progId="Equation.DSMT4">
                  <p:embed/>
                </p:oleObj>
              </mc:Choice>
              <mc:Fallback>
                <p:oleObj name="Equation" r:id="rId29" imgW="330057" imgH="215806" progId="Equation.DSMT4">
                  <p:embed/>
                  <p:pic>
                    <p:nvPicPr>
                      <p:cNvPr id="10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013" y="5064125"/>
                        <a:ext cx="66992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2024063" y="5062538"/>
          <a:ext cx="6445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17087" imgH="215619" progId="Equation.DSMT4">
                  <p:embed/>
                </p:oleObj>
              </mc:Choice>
              <mc:Fallback>
                <p:oleObj name="Equation" r:id="rId31" imgW="317087" imgH="215619" progId="Equation.DSMT4">
                  <p:embed/>
                  <p:pic>
                    <p:nvPicPr>
                      <p:cNvPr id="10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4063" y="5062538"/>
                        <a:ext cx="644525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2730500" y="5127625"/>
          <a:ext cx="592138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91847" imgH="177646" progId="Equation.DSMT4">
                  <p:embed/>
                </p:oleObj>
              </mc:Choice>
              <mc:Fallback>
                <p:oleObj name="Equation" r:id="rId32" imgW="291847" imgH="177646" progId="Equation.DSMT4">
                  <p:embed/>
                  <p:pic>
                    <p:nvPicPr>
                      <p:cNvPr id="10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5127625"/>
                        <a:ext cx="592138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3267075" y="5064125"/>
          <a:ext cx="105727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20474" imgH="253890" progId="Equation.DSMT4">
                  <p:embed/>
                </p:oleObj>
              </mc:Choice>
              <mc:Fallback>
                <p:oleObj name="Equation" r:id="rId34" imgW="520474" imgH="253890" progId="Equation.DSMT4">
                  <p:embed/>
                  <p:pic>
                    <p:nvPicPr>
                      <p:cNvPr id="1042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5064125"/>
                        <a:ext cx="1057275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1241425" y="5789613"/>
          <a:ext cx="669925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330057" imgH="215806" progId="Equation.DSMT4">
                  <p:embed/>
                </p:oleObj>
              </mc:Choice>
              <mc:Fallback>
                <p:oleObj name="Equation" r:id="rId36" imgW="330057" imgH="215806" progId="Equation.DSMT4">
                  <p:embed/>
                  <p:pic>
                    <p:nvPicPr>
                      <p:cNvPr id="1043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1425" y="5789613"/>
                        <a:ext cx="669925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2022475" y="5788025"/>
          <a:ext cx="644525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317087" imgH="215619" progId="Equation.DSMT4">
                  <p:embed/>
                </p:oleObj>
              </mc:Choice>
              <mc:Fallback>
                <p:oleObj name="Equation" r:id="rId38" imgW="317087" imgH="215619" progId="Equation.DSMT4">
                  <p:embed/>
                  <p:pic>
                    <p:nvPicPr>
                      <p:cNvPr id="1044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5788025"/>
                        <a:ext cx="644525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2716213" y="5840413"/>
          <a:ext cx="617537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04668" imgH="190417" progId="Equation.DSMT4">
                  <p:embed/>
                </p:oleObj>
              </mc:Choice>
              <mc:Fallback>
                <p:oleObj name="Equation" r:id="rId40" imgW="304668" imgH="190417" progId="Equation.DSMT4">
                  <p:embed/>
                  <p:pic>
                    <p:nvPicPr>
                      <p:cNvPr id="1045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6213" y="5840413"/>
                        <a:ext cx="617537" cy="385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3265488" y="5788025"/>
          <a:ext cx="1057275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20474" imgH="253890" progId="Equation.DSMT4">
                  <p:embed/>
                </p:oleObj>
              </mc:Choice>
              <mc:Fallback>
                <p:oleObj name="Equation" r:id="rId42" imgW="520474" imgH="253890" progId="Equation.DSMT4">
                  <p:embed/>
                  <p:pic>
                    <p:nvPicPr>
                      <p:cNvPr id="1046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8" y="5788025"/>
                        <a:ext cx="1057275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261938" y="4151313"/>
            <a:ext cx="4149725" cy="22780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4687888" y="4340225"/>
            <a:ext cx="3359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Finding side “</a:t>
            </a:r>
            <a:r>
              <a:rPr lang="en-CA" sz="2000" i="1">
                <a:latin typeface="Century Schoolbook" pitchFamily="18" charset="0"/>
              </a:rPr>
              <a:t>a</a:t>
            </a:r>
            <a:r>
              <a:rPr lang="en-CA" sz="2000">
                <a:latin typeface="Century Schoolbook" pitchFamily="18" charset="0"/>
              </a:rPr>
              <a:t>” or angle </a:t>
            </a:r>
            <a:r>
              <a:rPr lang="en-CA" sz="2000" i="1">
                <a:latin typeface="Century Schoolbook" pitchFamily="18" charset="0"/>
              </a:rPr>
              <a:t>A</a:t>
            </a:r>
            <a:endParaRPr lang="en-CA" sz="2000">
              <a:latin typeface="Century Schoolbook" pitchFamily="18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695825" y="5072063"/>
            <a:ext cx="3429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Finding side “</a:t>
            </a:r>
            <a:r>
              <a:rPr lang="en-CA" sz="2000" i="1">
                <a:latin typeface="Century Schoolbook" pitchFamily="18" charset="0"/>
              </a:rPr>
              <a:t>b</a:t>
            </a:r>
            <a:r>
              <a:rPr lang="en-CA" sz="2000">
                <a:latin typeface="Century Schoolbook" pitchFamily="18" charset="0"/>
              </a:rPr>
              <a:t>” or angle </a:t>
            </a:r>
            <a:r>
              <a:rPr lang="en-CA" sz="2000" i="1">
                <a:latin typeface="Century Schoolbook" pitchFamily="18" charset="0"/>
              </a:rPr>
              <a:t>B</a:t>
            </a:r>
            <a:r>
              <a:rPr lang="en-CA" sz="2000">
                <a:latin typeface="Century Schoolbook" pitchFamily="18" charset="0"/>
              </a:rPr>
              <a:t> 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710113" y="5813425"/>
            <a:ext cx="34004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Finding side “</a:t>
            </a:r>
            <a:r>
              <a:rPr lang="en-CA" sz="2000" i="1">
                <a:latin typeface="Century Schoolbook" pitchFamily="18" charset="0"/>
              </a:rPr>
              <a:t>c</a:t>
            </a:r>
            <a:r>
              <a:rPr lang="en-CA" sz="2000">
                <a:latin typeface="Century Schoolbook" pitchFamily="18" charset="0"/>
              </a:rPr>
              <a:t>” or angle </a:t>
            </a:r>
            <a:r>
              <a:rPr lang="en-CA" sz="2000" i="1">
                <a:latin typeface="Century Schoolbook" pitchFamily="18" charset="0"/>
              </a:rPr>
              <a:t>C</a:t>
            </a:r>
            <a:endParaRPr lang="en-CA" sz="2000">
              <a:latin typeface="Century Schoolbook" pitchFamily="18" charset="0"/>
            </a:endParaRPr>
          </a:p>
        </p:txBody>
      </p:sp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4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4288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8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6" grpId="0" animBg="1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4624"/>
            <a:ext cx="7524750" cy="6080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2300" cap="none" dirty="0"/>
              <a:t>EX: FIND THE VALUE OF THE MISSING SIDE “X” 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251520" y="764704"/>
            <a:ext cx="2428875" cy="1071562"/>
          </a:xfrm>
          <a:prstGeom prst="triangle">
            <a:avLst>
              <a:gd name="adj" fmla="val 5783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0053213"/>
              </p:ext>
            </p:extLst>
          </p:nvPr>
        </p:nvGraphicFramePr>
        <p:xfrm>
          <a:off x="2110482" y="1488604"/>
          <a:ext cx="330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3780" imgH="215713" progId="Equation.DSMT4">
                  <p:embed/>
                </p:oleObj>
              </mc:Choice>
              <mc:Fallback>
                <p:oleObj name="Equation" r:id="rId3" imgW="253780" imgH="215713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0482" y="1488604"/>
                        <a:ext cx="330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738266"/>
              </p:ext>
            </p:extLst>
          </p:nvPr>
        </p:nvGraphicFramePr>
        <p:xfrm>
          <a:off x="1304032" y="1852141"/>
          <a:ext cx="3857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335" imgH="177646" progId="Equation.DSMT4">
                  <p:embed/>
                </p:oleObj>
              </mc:Choice>
              <mc:Fallback>
                <p:oleObj name="Equation" r:id="rId5" imgW="190335" imgH="177646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032" y="1852141"/>
                        <a:ext cx="3857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6803151"/>
              </p:ext>
            </p:extLst>
          </p:nvPr>
        </p:nvGraphicFramePr>
        <p:xfrm>
          <a:off x="2223195" y="982191"/>
          <a:ext cx="25876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195" y="982191"/>
                        <a:ext cx="258762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070457"/>
              </p:ext>
            </p:extLst>
          </p:nvPr>
        </p:nvGraphicFramePr>
        <p:xfrm>
          <a:off x="784920" y="961554"/>
          <a:ext cx="3302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835" imgH="139518" progId="Equation.DSMT4">
                  <p:embed/>
                </p:oleObj>
              </mc:Choice>
              <mc:Fallback>
                <p:oleObj name="Equation" r:id="rId9" imgW="126835" imgH="139518" progId="Equation.DSMT4">
                  <p:embed/>
                  <p:pic>
                    <p:nvPicPr>
                      <p:cNvPr id="1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920" y="961554"/>
                        <a:ext cx="33020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6786119"/>
              </p:ext>
            </p:extLst>
          </p:nvPr>
        </p:nvGraphicFramePr>
        <p:xfrm>
          <a:off x="63674" y="3531766"/>
          <a:ext cx="8032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30057" imgH="215806" progId="Equation.DSMT4">
                  <p:embed/>
                </p:oleObj>
              </mc:Choice>
              <mc:Fallback>
                <p:oleObj name="Equation" r:id="rId11" imgW="330057" imgH="215806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74" y="3531766"/>
                        <a:ext cx="8032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5496" y="2374354"/>
            <a:ext cx="4057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Indicate which side you want to find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8196" y="2928392"/>
            <a:ext cx="3771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Plug the values into your formula</a:t>
            </a:r>
          </a:p>
        </p:txBody>
      </p:sp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751410"/>
              </p:ext>
            </p:extLst>
          </p:nvPr>
        </p:nvGraphicFramePr>
        <p:xfrm>
          <a:off x="852786" y="3586311"/>
          <a:ext cx="7715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835" imgH="215806" progId="Equation.DSMT4">
                  <p:embed/>
                </p:oleObj>
              </mc:Choice>
              <mc:Fallback>
                <p:oleObj name="Equation" r:id="rId13" imgW="380835" imgH="215806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786" y="3586311"/>
                        <a:ext cx="7715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275032"/>
              </p:ext>
            </p:extLst>
          </p:nvPr>
        </p:nvGraphicFramePr>
        <p:xfrm>
          <a:off x="1691680" y="3632674"/>
          <a:ext cx="550490" cy="3723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160" imgH="215640" progId="Equation.DSMT4">
                  <p:embed/>
                </p:oleObj>
              </mc:Choice>
              <mc:Fallback>
                <p:oleObj name="Equation" r:id="rId15" imgW="317160" imgH="21564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632674"/>
                        <a:ext cx="550490" cy="3723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677420"/>
              </p:ext>
            </p:extLst>
          </p:nvPr>
        </p:nvGraphicFramePr>
        <p:xfrm>
          <a:off x="2267744" y="3645024"/>
          <a:ext cx="982910" cy="390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34725" imgH="253890" progId="Equation.DSMT4">
                  <p:embed/>
                </p:oleObj>
              </mc:Choice>
              <mc:Fallback>
                <p:oleObj name="Equation" r:id="rId17" imgW="634725" imgH="253890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645024"/>
                        <a:ext cx="982910" cy="39027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561115"/>
              </p:ext>
            </p:extLst>
          </p:nvPr>
        </p:nvGraphicFramePr>
        <p:xfrm>
          <a:off x="3203848" y="3566914"/>
          <a:ext cx="9858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82181" imgH="215713" progId="Equation.DSMT4">
                  <p:embed/>
                </p:oleObj>
              </mc:Choice>
              <mc:Fallback>
                <p:oleObj name="Equation" r:id="rId19" imgW="482181" imgH="215713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3566914"/>
                        <a:ext cx="98583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156280"/>
              </p:ext>
            </p:extLst>
          </p:nvPr>
        </p:nvGraphicFramePr>
        <p:xfrm>
          <a:off x="62087" y="4119141"/>
          <a:ext cx="8032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30057" imgH="215806" progId="Equation.DSMT4">
                  <p:embed/>
                </p:oleObj>
              </mc:Choice>
              <mc:Fallback>
                <p:oleObj name="Equation" r:id="rId21" imgW="330057" imgH="215806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87" y="4119141"/>
                        <a:ext cx="8032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949491"/>
              </p:ext>
            </p:extLst>
          </p:nvPr>
        </p:nvGraphicFramePr>
        <p:xfrm>
          <a:off x="889174" y="4242966"/>
          <a:ext cx="8477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418918" imgH="177723" progId="Equation.DSMT4">
                  <p:embed/>
                </p:oleObj>
              </mc:Choice>
              <mc:Fallback>
                <p:oleObj name="Equation" r:id="rId22" imgW="418918" imgH="177723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174" y="4242966"/>
                        <a:ext cx="84772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1186547"/>
              </p:ext>
            </p:extLst>
          </p:nvPr>
        </p:nvGraphicFramePr>
        <p:xfrm>
          <a:off x="1665063" y="4274394"/>
          <a:ext cx="574887" cy="3070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29914" imgH="177646" progId="Equation.DSMT4">
                  <p:embed/>
                </p:oleObj>
              </mc:Choice>
              <mc:Fallback>
                <p:oleObj name="Equation" r:id="rId24" imgW="329914" imgH="177646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5063" y="4274394"/>
                        <a:ext cx="574887" cy="3070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9658914"/>
              </p:ext>
            </p:extLst>
          </p:nvPr>
        </p:nvGraphicFramePr>
        <p:xfrm>
          <a:off x="2263194" y="4274071"/>
          <a:ext cx="508606" cy="307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91847" imgH="177646" progId="Equation.DSMT4">
                  <p:embed/>
                </p:oleObj>
              </mc:Choice>
              <mc:Fallback>
                <p:oleObj name="Equation" r:id="rId26" imgW="291847" imgH="177646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194" y="4274071"/>
                        <a:ext cx="508606" cy="3070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9198322"/>
              </p:ext>
            </p:extLst>
          </p:nvPr>
        </p:nvGraphicFramePr>
        <p:xfrm>
          <a:off x="2746164" y="4281586"/>
          <a:ext cx="1537804" cy="3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040948" imgH="253890" progId="Equation.DSMT4">
                  <p:embed/>
                </p:oleObj>
              </mc:Choice>
              <mc:Fallback>
                <p:oleObj name="Equation" r:id="rId28" imgW="1040948" imgH="253890" progId="Equation.DSMT4">
                  <p:embed/>
                  <p:pic>
                    <p:nvPicPr>
                      <p:cNvPr id="206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164" y="4281586"/>
                        <a:ext cx="1537804" cy="3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004402"/>
              </p:ext>
            </p:extLst>
          </p:nvPr>
        </p:nvGraphicFramePr>
        <p:xfrm>
          <a:off x="60499" y="4738266"/>
          <a:ext cx="8032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30057" imgH="215806" progId="Equation.DSMT4">
                  <p:embed/>
                </p:oleObj>
              </mc:Choice>
              <mc:Fallback>
                <p:oleObj name="Equation" r:id="rId30" imgW="330057" imgH="215806" progId="Equation.DSMT4">
                  <p:embed/>
                  <p:pic>
                    <p:nvPicPr>
                      <p:cNvPr id="206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" y="4738266"/>
                        <a:ext cx="8032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743297"/>
              </p:ext>
            </p:extLst>
          </p:nvPr>
        </p:nvGraphicFramePr>
        <p:xfrm>
          <a:off x="935212" y="4862091"/>
          <a:ext cx="8477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18918" imgH="177723" progId="Equation.DSMT4">
                  <p:embed/>
                </p:oleObj>
              </mc:Choice>
              <mc:Fallback>
                <p:oleObj name="Equation" r:id="rId31" imgW="418918" imgH="177723" progId="Equation.DSMT4">
                  <p:embed/>
                  <p:pic>
                    <p:nvPicPr>
                      <p:cNvPr id="206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212" y="4862091"/>
                        <a:ext cx="84772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4564164"/>
              </p:ext>
            </p:extLst>
          </p:nvPr>
        </p:nvGraphicFramePr>
        <p:xfrm>
          <a:off x="1784524" y="4858916"/>
          <a:ext cx="181610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88614" imgH="177723" progId="Equation.DSMT4">
                  <p:embed/>
                </p:oleObj>
              </mc:Choice>
              <mc:Fallback>
                <p:oleObj name="Equation" r:id="rId33" imgW="888614" imgH="177723" progId="Equation.DSMT4">
                  <p:embed/>
                  <p:pic>
                    <p:nvPicPr>
                      <p:cNvPr id="206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524" y="4858916"/>
                        <a:ext cx="1816100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0631731"/>
              </p:ext>
            </p:extLst>
          </p:nvPr>
        </p:nvGraphicFramePr>
        <p:xfrm>
          <a:off x="74787" y="5357391"/>
          <a:ext cx="8032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330057" imgH="215806" progId="Equation.DSMT4">
                  <p:embed/>
                </p:oleObj>
              </mc:Choice>
              <mc:Fallback>
                <p:oleObj name="Equation" r:id="rId35" imgW="330057" imgH="215806" progId="Equation.DSMT4">
                  <p:embed/>
                  <p:pic>
                    <p:nvPicPr>
                      <p:cNvPr id="206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787" y="5357391"/>
                        <a:ext cx="8032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079700"/>
              </p:ext>
            </p:extLst>
          </p:nvPr>
        </p:nvGraphicFramePr>
        <p:xfrm>
          <a:off x="893937" y="5465341"/>
          <a:ext cx="133508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660113" imgH="177723" progId="Equation.DSMT4">
                  <p:embed/>
                </p:oleObj>
              </mc:Choice>
              <mc:Fallback>
                <p:oleObj name="Equation" r:id="rId36" imgW="660113" imgH="177723" progId="Equation.DSMT4">
                  <p:embed/>
                  <p:pic>
                    <p:nvPicPr>
                      <p:cNvPr id="207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937" y="5465341"/>
                        <a:ext cx="133508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421818"/>
              </p:ext>
            </p:extLst>
          </p:nvPr>
        </p:nvGraphicFramePr>
        <p:xfrm>
          <a:off x="244649" y="6044778"/>
          <a:ext cx="6492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266469" imgH="139579" progId="Equation.DSMT4">
                  <p:embed/>
                </p:oleObj>
              </mc:Choice>
              <mc:Fallback>
                <p:oleObj name="Equation" r:id="rId38" imgW="266469" imgH="139579" progId="Equation.DSMT4">
                  <p:embed/>
                  <p:pic>
                    <p:nvPicPr>
                      <p:cNvPr id="207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49" y="6044778"/>
                        <a:ext cx="649288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9069205"/>
              </p:ext>
            </p:extLst>
          </p:nvPr>
        </p:nvGraphicFramePr>
        <p:xfrm>
          <a:off x="919337" y="5992391"/>
          <a:ext cx="159226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787058" imgH="177723" progId="Equation.DSMT4">
                  <p:embed/>
                </p:oleObj>
              </mc:Choice>
              <mc:Fallback>
                <p:oleObj name="Equation" r:id="rId40" imgW="787058" imgH="177723" progId="Equation.DSMT4">
                  <p:embed/>
                  <p:pic>
                    <p:nvPicPr>
                      <p:cNvPr id="2072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9337" y="5992391"/>
                        <a:ext cx="1592262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Isosceles Triangle 26"/>
          <p:cNvSpPr/>
          <p:nvPr/>
        </p:nvSpPr>
        <p:spPr>
          <a:xfrm rot="9257658">
            <a:off x="4861371" y="1147738"/>
            <a:ext cx="3006725" cy="1071562"/>
          </a:xfrm>
          <a:prstGeom prst="triangle">
            <a:avLst>
              <a:gd name="adj" fmla="val 48196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5405913"/>
              </p:ext>
            </p:extLst>
          </p:nvPr>
        </p:nvGraphicFramePr>
        <p:xfrm>
          <a:off x="6291709" y="1762100"/>
          <a:ext cx="411162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17087" imgH="215619" progId="Equation.DSMT4">
                  <p:embed/>
                </p:oleObj>
              </mc:Choice>
              <mc:Fallback>
                <p:oleObj name="Equation" r:id="rId42" imgW="317087" imgH="215619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1709" y="1762100"/>
                        <a:ext cx="411162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0845"/>
              </p:ext>
            </p:extLst>
          </p:nvPr>
        </p:nvGraphicFramePr>
        <p:xfrm>
          <a:off x="5556696" y="2047850"/>
          <a:ext cx="3857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90335" imgH="177646" progId="Equation.DSMT4">
                  <p:embed/>
                </p:oleObj>
              </mc:Choice>
              <mc:Fallback>
                <p:oleObj name="Equation" r:id="rId44" imgW="190335" imgH="177646" progId="Equation.DSMT4">
                  <p:embed/>
                  <p:pic>
                    <p:nvPicPr>
                      <p:cNvPr id="2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696" y="2047850"/>
                        <a:ext cx="3857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5147084"/>
              </p:ext>
            </p:extLst>
          </p:nvPr>
        </p:nvGraphicFramePr>
        <p:xfrm>
          <a:off x="7031484" y="1314425"/>
          <a:ext cx="38735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90335" imgH="164957" progId="Equation.DSMT4">
                  <p:embed/>
                </p:oleObj>
              </mc:Choice>
              <mc:Fallback>
                <p:oleObj name="Equation" r:id="rId46" imgW="190335" imgH="164957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1484" y="1314425"/>
                        <a:ext cx="387350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803350"/>
              </p:ext>
            </p:extLst>
          </p:nvPr>
        </p:nvGraphicFramePr>
        <p:xfrm>
          <a:off x="5796409" y="801663"/>
          <a:ext cx="33178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126835" imgH="139518" progId="Equation.DSMT4">
                  <p:embed/>
                </p:oleObj>
              </mc:Choice>
              <mc:Fallback>
                <p:oleObj name="Equation" r:id="rId48" imgW="126835" imgH="139518" progId="Equation.DSMT4">
                  <p:embed/>
                  <p:pic>
                    <p:nvPicPr>
                      <p:cNvPr id="3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409" y="801663"/>
                        <a:ext cx="331787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863020"/>
              </p:ext>
            </p:extLst>
          </p:nvPr>
        </p:nvGraphicFramePr>
        <p:xfrm>
          <a:off x="4431159" y="3523828"/>
          <a:ext cx="8032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330057" imgH="215806" progId="Equation.DSMT4">
                  <p:embed/>
                </p:oleObj>
              </mc:Choice>
              <mc:Fallback>
                <p:oleObj name="Equation" r:id="rId49" imgW="330057" imgH="215806" progId="Equation.DSMT4">
                  <p:embed/>
                  <p:pic>
                    <p:nvPicPr>
                      <p:cNvPr id="3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1159" y="3523828"/>
                        <a:ext cx="8032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644008" y="2404243"/>
            <a:ext cx="4057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Indicate which side you want to find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4656708" y="2958281"/>
            <a:ext cx="3771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>
                <a:latin typeface="Century Schoolbook" pitchFamily="18" charset="0"/>
              </a:rPr>
              <a:t>Plug the values into your formula</a:t>
            </a:r>
          </a:p>
        </p:txBody>
      </p:sp>
      <p:graphicFrame>
        <p:nvGraphicFramePr>
          <p:cNvPr id="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098175"/>
              </p:ext>
            </p:extLst>
          </p:nvPr>
        </p:nvGraphicFramePr>
        <p:xfrm>
          <a:off x="5283647" y="3607965"/>
          <a:ext cx="79851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393359" imgH="215713" progId="Equation.DSMT4">
                  <p:embed/>
                </p:oleObj>
              </mc:Choice>
              <mc:Fallback>
                <p:oleObj name="Equation" r:id="rId50" imgW="393359" imgH="215713" progId="Equation.DSMT4">
                  <p:embed/>
                  <p:pic>
                    <p:nvPicPr>
                      <p:cNvPr id="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647" y="3607965"/>
                        <a:ext cx="798512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115369"/>
              </p:ext>
            </p:extLst>
          </p:nvPr>
        </p:nvGraphicFramePr>
        <p:xfrm>
          <a:off x="6084168" y="3645024"/>
          <a:ext cx="671289" cy="3561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380835" imgH="203112" progId="Equation.DSMT4">
                  <p:embed/>
                </p:oleObj>
              </mc:Choice>
              <mc:Fallback>
                <p:oleObj name="Equation" r:id="rId52" imgW="380835" imgH="203112" progId="Equation.DSMT4">
                  <p:embed/>
                  <p:pic>
                    <p:nvPicPr>
                      <p:cNvPr id="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168" y="3645024"/>
                        <a:ext cx="671289" cy="3561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437121"/>
              </p:ext>
            </p:extLst>
          </p:nvPr>
        </p:nvGraphicFramePr>
        <p:xfrm>
          <a:off x="6804248" y="3645024"/>
          <a:ext cx="1237202" cy="4468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698197" imgH="253890" progId="Equation.DSMT4">
                  <p:embed/>
                </p:oleObj>
              </mc:Choice>
              <mc:Fallback>
                <p:oleObj name="Equation" r:id="rId54" imgW="698197" imgH="253890" progId="Equation.DSMT4">
                  <p:embed/>
                  <p:pic>
                    <p:nvPicPr>
                      <p:cNvPr id="3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04248" y="3645024"/>
                        <a:ext cx="1237202" cy="4468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827117"/>
              </p:ext>
            </p:extLst>
          </p:nvPr>
        </p:nvGraphicFramePr>
        <p:xfrm>
          <a:off x="8028384" y="3637547"/>
          <a:ext cx="936104" cy="3675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545626" imgH="215713" progId="Equation.DSMT4">
                  <p:embed/>
                </p:oleObj>
              </mc:Choice>
              <mc:Fallback>
                <p:oleObj name="Equation" r:id="rId56" imgW="545626" imgH="215713" progId="Equation.DSMT4">
                  <p:embed/>
                  <p:pic>
                    <p:nvPicPr>
                      <p:cNvPr id="3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8384" y="3637547"/>
                        <a:ext cx="936104" cy="3675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4125375"/>
              </p:ext>
            </p:extLst>
          </p:nvPr>
        </p:nvGraphicFramePr>
        <p:xfrm>
          <a:off x="4429572" y="4111203"/>
          <a:ext cx="8032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330057" imgH="215806" progId="Equation.DSMT4">
                  <p:embed/>
                </p:oleObj>
              </mc:Choice>
              <mc:Fallback>
                <p:oleObj name="Equation" r:id="rId58" imgW="330057" imgH="215806" progId="Equation.DSMT4">
                  <p:embed/>
                  <p:pic>
                    <p:nvPicPr>
                      <p:cNvPr id="3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572" y="4111203"/>
                        <a:ext cx="8032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0824414"/>
              </p:ext>
            </p:extLst>
          </p:nvPr>
        </p:nvGraphicFramePr>
        <p:xfrm>
          <a:off x="5256659" y="4235028"/>
          <a:ext cx="8477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9" imgW="418918" imgH="177723" progId="Equation.DSMT4">
                  <p:embed/>
                </p:oleObj>
              </mc:Choice>
              <mc:Fallback>
                <p:oleObj name="Equation" r:id="rId59" imgW="418918" imgH="177723" progId="Equation.DSMT4">
                  <p:embed/>
                  <p:pic>
                    <p:nvPicPr>
                      <p:cNvPr id="4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6659" y="4235028"/>
                        <a:ext cx="84772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449399"/>
              </p:ext>
            </p:extLst>
          </p:nvPr>
        </p:nvGraphicFramePr>
        <p:xfrm>
          <a:off x="6086922" y="4289574"/>
          <a:ext cx="619271" cy="2772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1" imgW="393359" imgH="177646" progId="Equation.DSMT4">
                  <p:embed/>
                </p:oleObj>
              </mc:Choice>
              <mc:Fallback>
                <p:oleObj name="Equation" r:id="rId61" imgW="393359" imgH="177646" progId="Equation.DSMT4">
                  <p:embed/>
                  <p:pic>
                    <p:nvPicPr>
                      <p:cNvPr id="4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922" y="4289574"/>
                        <a:ext cx="619271" cy="2772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599976"/>
              </p:ext>
            </p:extLst>
          </p:nvPr>
        </p:nvGraphicFramePr>
        <p:xfrm>
          <a:off x="6732240" y="4303861"/>
          <a:ext cx="459262" cy="2772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3" imgW="291847" imgH="177646" progId="Equation.DSMT4">
                  <p:embed/>
                </p:oleObj>
              </mc:Choice>
              <mc:Fallback>
                <p:oleObj name="Equation" r:id="rId63" imgW="291847" imgH="177646" progId="Equation.DSMT4">
                  <p:embed/>
                  <p:pic>
                    <p:nvPicPr>
                      <p:cNvPr id="4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4303861"/>
                        <a:ext cx="459262" cy="2772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767369"/>
              </p:ext>
            </p:extLst>
          </p:nvPr>
        </p:nvGraphicFramePr>
        <p:xfrm>
          <a:off x="7164288" y="4221088"/>
          <a:ext cx="1625681" cy="392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5" imgW="1040948" imgH="253890" progId="Equation.DSMT4">
                  <p:embed/>
                </p:oleObj>
              </mc:Choice>
              <mc:Fallback>
                <p:oleObj name="Equation" r:id="rId65" imgW="1040948" imgH="253890" progId="Equation.DSMT4">
                  <p:embed/>
                  <p:pic>
                    <p:nvPicPr>
                      <p:cNvPr id="4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4221088"/>
                        <a:ext cx="1625681" cy="3927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861112"/>
              </p:ext>
            </p:extLst>
          </p:nvPr>
        </p:nvGraphicFramePr>
        <p:xfrm>
          <a:off x="4427984" y="4730328"/>
          <a:ext cx="8032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7" imgW="330057" imgH="215806" progId="Equation.DSMT4">
                  <p:embed/>
                </p:oleObj>
              </mc:Choice>
              <mc:Fallback>
                <p:oleObj name="Equation" r:id="rId67" imgW="330057" imgH="215806" progId="Equation.DSMT4">
                  <p:embed/>
                  <p:pic>
                    <p:nvPicPr>
                      <p:cNvPr id="4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4730328"/>
                        <a:ext cx="8032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586126"/>
              </p:ext>
            </p:extLst>
          </p:nvPr>
        </p:nvGraphicFramePr>
        <p:xfrm>
          <a:off x="5315397" y="4854153"/>
          <a:ext cx="8223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8" imgW="405872" imgH="177569" progId="Equation.DSMT4">
                  <p:embed/>
                </p:oleObj>
              </mc:Choice>
              <mc:Fallback>
                <p:oleObj name="Equation" r:id="rId68" imgW="405872" imgH="177569" progId="Equation.DSMT4">
                  <p:embed/>
                  <p:pic>
                    <p:nvPicPr>
                      <p:cNvPr id="4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5397" y="4854153"/>
                        <a:ext cx="82232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132934"/>
              </p:ext>
            </p:extLst>
          </p:nvPr>
        </p:nvGraphicFramePr>
        <p:xfrm>
          <a:off x="6091684" y="4806528"/>
          <a:ext cx="2309813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0" imgW="1129810" imgH="253890" progId="Equation.DSMT4">
                  <p:embed/>
                </p:oleObj>
              </mc:Choice>
              <mc:Fallback>
                <p:oleObj name="Equation" r:id="rId70" imgW="1129810" imgH="253890" progId="Equation.DSMT4">
                  <p:embed/>
                  <p:pic>
                    <p:nvPicPr>
                      <p:cNvPr id="46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1684" y="4806528"/>
                        <a:ext cx="2309813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5347097"/>
              </p:ext>
            </p:extLst>
          </p:nvPr>
        </p:nvGraphicFramePr>
        <p:xfrm>
          <a:off x="4442272" y="5349453"/>
          <a:ext cx="80327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2" imgW="330057" imgH="215806" progId="Equation.DSMT4">
                  <p:embed/>
                </p:oleObj>
              </mc:Choice>
              <mc:Fallback>
                <p:oleObj name="Equation" r:id="rId72" imgW="330057" imgH="215806" progId="Equation.DSMT4">
                  <p:embed/>
                  <p:pic>
                    <p:nvPicPr>
                      <p:cNvPr id="47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2272" y="5349453"/>
                        <a:ext cx="80327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3369204"/>
              </p:ext>
            </p:extLst>
          </p:nvPr>
        </p:nvGraphicFramePr>
        <p:xfrm>
          <a:off x="5283647" y="5473278"/>
          <a:ext cx="184943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3" imgW="914003" imgH="177723" progId="Equation.DSMT4">
                  <p:embed/>
                </p:oleObj>
              </mc:Choice>
              <mc:Fallback>
                <p:oleObj name="Equation" r:id="rId73" imgW="914003" imgH="177723" progId="Equation.DSMT4">
                  <p:embed/>
                  <p:pic>
                    <p:nvPicPr>
                      <p:cNvPr id="4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3647" y="5473278"/>
                        <a:ext cx="184943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0607196"/>
              </p:ext>
            </p:extLst>
          </p:nvPr>
        </p:nvGraphicFramePr>
        <p:xfrm>
          <a:off x="4610547" y="6044778"/>
          <a:ext cx="649287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5" imgW="266469" imgH="139579" progId="Equation.DSMT4">
                  <p:embed/>
                </p:oleObj>
              </mc:Choice>
              <mc:Fallback>
                <p:oleObj name="Equation" r:id="rId75" imgW="266469" imgH="139579" progId="Equation.DSMT4">
                  <p:embed/>
                  <p:pic>
                    <p:nvPicPr>
                      <p:cNvPr id="49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547" y="6044778"/>
                        <a:ext cx="649287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2457631"/>
              </p:ext>
            </p:extLst>
          </p:nvPr>
        </p:nvGraphicFramePr>
        <p:xfrm>
          <a:off x="5286822" y="5984453"/>
          <a:ext cx="159226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6" imgW="787058" imgH="177723" progId="Equation.DSMT4">
                  <p:embed/>
                </p:oleObj>
              </mc:Choice>
              <mc:Fallback>
                <p:oleObj name="Equation" r:id="rId76" imgW="787058" imgH="177723" progId="Equation.DSMT4">
                  <p:embed/>
                  <p:pic>
                    <p:nvPicPr>
                      <p:cNvPr id="5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822" y="5984453"/>
                        <a:ext cx="1592262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78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254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13" grpId="0"/>
      <p:bldP spid="27" grpId="0" animBg="1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4175" cy="5778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2500" cap="none" dirty="0"/>
              <a:t>II) FINDING ANGLES WITH THE COSINE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020050" cy="17637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CA" sz="2200" dirty="0"/>
              <a:t>When finding angles, isolate the cosine function first</a:t>
            </a:r>
          </a:p>
          <a:p>
            <a:pPr eaLnBrk="1" hangingPunct="1">
              <a:lnSpc>
                <a:spcPct val="90000"/>
              </a:lnSpc>
            </a:pPr>
            <a:r>
              <a:rPr lang="en-CA" sz="2200" dirty="0"/>
              <a:t>Then use inverse cosine to find the angle</a:t>
            </a:r>
          </a:p>
          <a:p>
            <a:pPr eaLnBrk="1" hangingPunct="1">
              <a:lnSpc>
                <a:spcPct val="90000"/>
              </a:lnSpc>
            </a:pPr>
            <a:r>
              <a:rPr lang="en-CA" sz="2200" dirty="0"/>
              <a:t>The side opposite of the angle must be on the left of the equation 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669925" y="2319338"/>
            <a:ext cx="2428875" cy="1071562"/>
          </a:xfrm>
          <a:prstGeom prst="triangle">
            <a:avLst>
              <a:gd name="adj" fmla="val 5783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920875" y="2432050"/>
          <a:ext cx="2492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579" imgH="177646" progId="Equation.DSMT4">
                  <p:embed/>
                </p:oleObj>
              </mc:Choice>
              <mc:Fallback>
                <p:oleObj name="Equation" r:id="rId3" imgW="139579" imgH="177646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2432050"/>
                        <a:ext cx="24923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814513" y="3373438"/>
          <a:ext cx="38576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335" imgH="164957" progId="Equation.DSMT4">
                  <p:embed/>
                </p:oleObj>
              </mc:Choice>
              <mc:Fallback>
                <p:oleObj name="Equation" r:id="rId5" imgW="190335" imgH="164957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4513" y="3373438"/>
                        <a:ext cx="385762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2620963" y="2505075"/>
          <a:ext cx="23336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963" y="2505075"/>
                        <a:ext cx="233362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1117600" y="2486025"/>
          <a:ext cx="30797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5" imgH="177415" progId="Equation.DSMT4">
                  <p:embed/>
                </p:oleObj>
              </mc:Choice>
              <mc:Fallback>
                <p:oleObj name="Equation" r:id="rId9" imgW="126725" imgH="177415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486025"/>
                        <a:ext cx="307975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374650" y="3689350"/>
          <a:ext cx="865188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529" imgH="203112" progId="Equation.DSMT4">
                  <p:embed/>
                </p:oleObj>
              </mc:Choice>
              <mc:Fallback>
                <p:oleObj name="Equation" r:id="rId11" imgW="393529" imgH="203112" progId="Equation.DSMT4">
                  <p:embed/>
                  <p:pic>
                    <p:nvPicPr>
                      <p:cNvPr id="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" y="3689350"/>
                        <a:ext cx="865188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184650" y="2247900"/>
            <a:ext cx="4057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Indicate which side you want to find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197350" y="2801938"/>
            <a:ext cx="3771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Plug the values into your formula</a:t>
            </a: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1425575" y="3716338"/>
          <a:ext cx="64293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087" imgH="215619" progId="Equation.DSMT4">
                  <p:embed/>
                </p:oleObj>
              </mc:Choice>
              <mc:Fallback>
                <p:oleObj name="Equation" r:id="rId13" imgW="317087" imgH="215619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575" y="3716338"/>
                        <a:ext cx="64293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8525" y="3732213"/>
          <a:ext cx="6223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04536" imgH="215713" progId="Equation.DSMT4">
                  <p:embed/>
                </p:oleObj>
              </mc:Choice>
              <mc:Fallback>
                <p:oleObj name="Equation" r:id="rId15" imgW="304536" imgH="215713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525" y="3732213"/>
                        <a:ext cx="62230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2886075" y="3738563"/>
          <a:ext cx="113982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558558" imgH="253890" progId="Equation.DSMT4">
                  <p:embed/>
                </p:oleObj>
              </mc:Choice>
              <mc:Fallback>
                <p:oleObj name="Equation" r:id="rId17" imgW="558558" imgH="253890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6075" y="3738563"/>
                        <a:ext cx="113982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3948113" y="3703638"/>
          <a:ext cx="10795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670" imgH="177646" progId="Equation.DSMT4">
                  <p:embed/>
                </p:oleObj>
              </mc:Choice>
              <mc:Fallback>
                <p:oleObj name="Equation" r:id="rId19" imgW="380670" imgH="177646" progId="Equation.DSMT4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8113" y="3703638"/>
                        <a:ext cx="10795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/>
        </p:nvGraphicFramePr>
        <p:xfrm>
          <a:off x="327025" y="4325938"/>
          <a:ext cx="919163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05872" imgH="177569" progId="Equation.DSMT4">
                  <p:embed/>
                </p:oleObj>
              </mc:Choice>
              <mc:Fallback>
                <p:oleObj name="Equation" r:id="rId21" imgW="405872" imgH="177569" progId="Equation.DSMT4">
                  <p:embed/>
                  <p:pic>
                    <p:nvPicPr>
                      <p:cNvPr id="1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" y="4325938"/>
                        <a:ext cx="919163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/>
        </p:nvGraphicFramePr>
        <p:xfrm>
          <a:off x="1425575" y="4327525"/>
          <a:ext cx="6413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17087" imgH="177569" progId="Equation.DSMT4">
                  <p:embed/>
                </p:oleObj>
              </mc:Choice>
              <mc:Fallback>
                <p:oleObj name="Equation" r:id="rId23" imgW="317087" imgH="177569" progId="Equation.DSMT4">
                  <p:embed/>
                  <p:pic>
                    <p:nvPicPr>
                      <p:cNvPr id="1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5575" y="4327525"/>
                        <a:ext cx="64135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2141538" y="4325938"/>
          <a:ext cx="67468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29914" imgH="177646" progId="Equation.DSMT4">
                  <p:embed/>
                </p:oleObj>
              </mc:Choice>
              <mc:Fallback>
                <p:oleObj name="Equation" r:id="rId25" imgW="329914" imgH="177646" progId="Equation.DSMT4">
                  <p:embed/>
                  <p:pic>
                    <p:nvPicPr>
                      <p:cNvPr id="1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538" y="4325938"/>
                        <a:ext cx="67468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/>
          <p:cNvGraphicFramePr>
            <a:graphicFrameLocks noChangeAspect="1"/>
          </p:cNvGraphicFramePr>
          <p:nvPr/>
        </p:nvGraphicFramePr>
        <p:xfrm>
          <a:off x="2865438" y="4351338"/>
          <a:ext cx="569912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279" imgH="165028" progId="Equation.DSMT4">
                  <p:embed/>
                </p:oleObj>
              </mc:Choice>
              <mc:Fallback>
                <p:oleObj name="Equation" r:id="rId27" imgW="279279" imgH="165028" progId="Equation.DSMT4">
                  <p:embed/>
                  <p:pic>
                    <p:nvPicPr>
                      <p:cNvPr id="1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438" y="4351338"/>
                        <a:ext cx="569912" cy="334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/>
          <p:cNvGraphicFramePr>
            <a:graphicFrameLocks noChangeAspect="1"/>
          </p:cNvGraphicFramePr>
          <p:nvPr/>
        </p:nvGraphicFramePr>
        <p:xfrm>
          <a:off x="3475038" y="4230688"/>
          <a:ext cx="116840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780" imgH="253890" progId="Equation.DSMT4">
                  <p:embed/>
                </p:oleObj>
              </mc:Choice>
              <mc:Fallback>
                <p:oleObj name="Equation" r:id="rId29" imgW="507780" imgH="253890" progId="Equation.DSMT4">
                  <p:embed/>
                  <p:pic>
                    <p:nvPicPr>
                      <p:cNvPr id="2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5038" y="4230688"/>
                        <a:ext cx="1168400" cy="57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/>
        </p:nvGraphicFramePr>
        <p:xfrm>
          <a:off x="357188" y="4964113"/>
          <a:ext cx="8794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05872" imgH="177569" progId="Equation.DSMT4">
                  <p:embed/>
                </p:oleObj>
              </mc:Choice>
              <mc:Fallback>
                <p:oleObj name="Equation" r:id="rId31" imgW="405872" imgH="177569" progId="Equation.DSMT4">
                  <p:embed/>
                  <p:pic>
                    <p:nvPicPr>
                      <p:cNvPr id="21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4964113"/>
                        <a:ext cx="8794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/>
          <p:cNvGraphicFramePr>
            <a:graphicFrameLocks noChangeAspect="1"/>
          </p:cNvGraphicFramePr>
          <p:nvPr/>
        </p:nvGraphicFramePr>
        <p:xfrm>
          <a:off x="1347788" y="4965700"/>
          <a:ext cx="7953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393359" imgH="177646" progId="Equation.DSMT4">
                  <p:embed/>
                </p:oleObj>
              </mc:Choice>
              <mc:Fallback>
                <p:oleObj name="Equation" r:id="rId33" imgW="393359" imgH="177646" progId="Equation.DSMT4">
                  <p:embed/>
                  <p:pic>
                    <p:nvPicPr>
                      <p:cNvPr id="2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788" y="4965700"/>
                        <a:ext cx="7953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/>
          <p:cNvGraphicFramePr>
            <a:graphicFrameLocks noChangeAspect="1"/>
          </p:cNvGraphicFramePr>
          <p:nvPr/>
        </p:nvGraphicFramePr>
        <p:xfrm>
          <a:off x="2182813" y="4975225"/>
          <a:ext cx="127158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21760" imgH="177646" progId="Equation.DSMT4">
                  <p:embed/>
                </p:oleObj>
              </mc:Choice>
              <mc:Fallback>
                <p:oleObj name="Equation" r:id="rId35" imgW="621760" imgH="177646" progId="Equation.DSMT4">
                  <p:embed/>
                  <p:pic>
                    <p:nvPicPr>
                      <p:cNvPr id="2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2813" y="4975225"/>
                        <a:ext cx="127158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9"/>
          <p:cNvGraphicFramePr>
            <a:graphicFrameLocks noChangeAspect="1"/>
          </p:cNvGraphicFramePr>
          <p:nvPr/>
        </p:nvGraphicFramePr>
        <p:xfrm>
          <a:off x="536575" y="5492750"/>
          <a:ext cx="6826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29914" imgH="177646" progId="Equation.DSMT4">
                  <p:embed/>
                </p:oleObj>
              </mc:Choice>
              <mc:Fallback>
                <p:oleObj name="Equation" r:id="rId37" imgW="329914" imgH="177646" progId="Equation.DSMT4">
                  <p:embed/>
                  <p:pic>
                    <p:nvPicPr>
                      <p:cNvPr id="24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5492750"/>
                        <a:ext cx="682625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0"/>
          <p:cNvGraphicFramePr>
            <a:graphicFrameLocks noChangeAspect="1"/>
          </p:cNvGraphicFramePr>
          <p:nvPr/>
        </p:nvGraphicFramePr>
        <p:xfrm>
          <a:off x="1203325" y="5510213"/>
          <a:ext cx="14890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736280" imgH="177723" progId="Equation.DSMT4">
                  <p:embed/>
                </p:oleObj>
              </mc:Choice>
              <mc:Fallback>
                <p:oleObj name="Equation" r:id="rId39" imgW="736280" imgH="177723" progId="Equation.DSMT4">
                  <p:embed/>
                  <p:pic>
                    <p:nvPicPr>
                      <p:cNvPr id="25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3325" y="5510213"/>
                        <a:ext cx="14890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1"/>
          <p:cNvGraphicFramePr>
            <a:graphicFrameLocks noChangeAspect="1"/>
          </p:cNvGraphicFramePr>
          <p:nvPr/>
        </p:nvGraphicFramePr>
        <p:xfrm>
          <a:off x="26988" y="5980113"/>
          <a:ext cx="2182812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053643" imgH="177723" progId="Equation.DSMT4">
                  <p:embed/>
                </p:oleObj>
              </mc:Choice>
              <mc:Fallback>
                <p:oleObj name="Equation" r:id="rId41" imgW="1053643" imgH="177723" progId="Equation.DSMT4">
                  <p:embed/>
                  <p:pic>
                    <p:nvPicPr>
                      <p:cNvPr id="26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8" y="5980113"/>
                        <a:ext cx="2182812" cy="36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/>
          <p:cNvGraphicFramePr>
            <a:graphicFrameLocks noChangeAspect="1"/>
          </p:cNvGraphicFramePr>
          <p:nvPr/>
        </p:nvGraphicFramePr>
        <p:xfrm>
          <a:off x="2211388" y="5964238"/>
          <a:ext cx="76993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80670" imgH="177646" progId="Equation.DSMT4">
                  <p:embed/>
                </p:oleObj>
              </mc:Choice>
              <mc:Fallback>
                <p:oleObj name="Equation" r:id="rId43" imgW="380670" imgH="177646" progId="Equation.DSMT4">
                  <p:embed/>
                  <p:pic>
                    <p:nvPicPr>
                      <p:cNvPr id="27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1388" y="5964238"/>
                        <a:ext cx="76993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/>
        </p:nvGraphicFramePr>
        <p:xfrm>
          <a:off x="38100" y="5897563"/>
          <a:ext cx="289401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396394" imgH="266584" progId="Equation.DSMT4">
                  <p:embed/>
                </p:oleObj>
              </mc:Choice>
              <mc:Fallback>
                <p:oleObj name="Equation" r:id="rId45" imgW="1396394" imgH="266584" progId="Equation.DSMT4">
                  <p:embed/>
                  <p:pic>
                    <p:nvPicPr>
                      <p:cNvPr id="411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" y="5897563"/>
                        <a:ext cx="2894013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2965450" y="5961063"/>
          <a:ext cx="6937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66353" imgH="177569" progId="Equation.DSMT4">
                  <p:embed/>
                </p:oleObj>
              </mc:Choice>
              <mc:Fallback>
                <p:oleObj name="Equation" r:id="rId47" imgW="266353" imgH="177569" progId="Equation.DSMT4">
                  <p:embed/>
                  <p:pic>
                    <p:nvPicPr>
                      <p:cNvPr id="412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5450" y="5961063"/>
                        <a:ext cx="69373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1166813" y="5891213"/>
          <a:ext cx="135572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520474" imgH="215806" progId="Equation.DSMT4">
                  <p:embed/>
                </p:oleObj>
              </mc:Choice>
              <mc:Fallback>
                <p:oleObj name="Equation" r:id="rId49" imgW="520474" imgH="215806" progId="Equation.DSMT4">
                  <p:embed/>
                  <p:pic>
                    <p:nvPicPr>
                      <p:cNvPr id="412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5891213"/>
                        <a:ext cx="1355725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1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424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5D26EFB-04E0-4DD5-9DA6-982B6298B686}"/>
              </a:ext>
            </a:extLst>
          </p:cNvPr>
          <p:cNvSpPr txBox="1">
            <a:spLocks/>
          </p:cNvSpPr>
          <p:nvPr/>
        </p:nvSpPr>
        <p:spPr>
          <a:xfrm>
            <a:off x="349250" y="403225"/>
            <a:ext cx="8020050" cy="53975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en-CA" sz="2200"/>
              <a:t>Practice: Find the missing angle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4E812273-E804-4E04-8594-3E71EAACBFE1}"/>
              </a:ext>
            </a:extLst>
          </p:cNvPr>
          <p:cNvSpPr/>
          <p:nvPr/>
        </p:nvSpPr>
        <p:spPr>
          <a:xfrm rot="13874066">
            <a:off x="287249" y="1560992"/>
            <a:ext cx="2428875" cy="1071563"/>
          </a:xfrm>
          <a:prstGeom prst="triangle">
            <a:avLst>
              <a:gd name="adj" fmla="val 5783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1" name="Object 2">
            <a:extLst>
              <a:ext uri="{FF2B5EF4-FFF2-40B4-BE49-F238E27FC236}">
                <a16:creationId xmlns:a16="http://schemas.microsoft.com/office/drawing/2014/main" id="{1703A895-E529-4C43-986E-56E1F44ECA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5866118"/>
              </p:ext>
            </p:extLst>
          </p:nvPr>
        </p:nvGraphicFramePr>
        <p:xfrm>
          <a:off x="1029405" y="1949136"/>
          <a:ext cx="2492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579" imgH="177646" progId="Equation.DSMT4">
                  <p:embed/>
                </p:oleObj>
              </mc:Choice>
              <mc:Fallback>
                <p:oleObj name="Equation" r:id="rId3" imgW="139579" imgH="177646" progId="Equation.DSMT4">
                  <p:embed/>
                  <p:pic>
                    <p:nvPicPr>
                      <p:cNvPr id="11" name="Object 2">
                        <a:extLst>
                          <a:ext uri="{FF2B5EF4-FFF2-40B4-BE49-F238E27FC236}">
                            <a16:creationId xmlns:a16="http://schemas.microsoft.com/office/drawing/2014/main" id="{1703A895-E529-4C43-986E-56E1F44ECAB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9405" y="1949136"/>
                        <a:ext cx="24923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3">
            <a:extLst>
              <a:ext uri="{FF2B5EF4-FFF2-40B4-BE49-F238E27FC236}">
                <a16:creationId xmlns:a16="http://schemas.microsoft.com/office/drawing/2014/main" id="{6A83A3EE-BB2C-4783-98E5-61EAC45E33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5617131"/>
              </p:ext>
            </p:extLst>
          </p:nvPr>
        </p:nvGraphicFramePr>
        <p:xfrm>
          <a:off x="1315155" y="2425386"/>
          <a:ext cx="5191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335" imgH="164957" progId="Equation.DSMT4">
                  <p:embed/>
                </p:oleObj>
              </mc:Choice>
              <mc:Fallback>
                <p:oleObj name="Equation" r:id="rId5" imgW="190335" imgH="164957" progId="Equation.DSMT4">
                  <p:embed/>
                  <p:pic>
                    <p:nvPicPr>
                      <p:cNvPr id="12" name="Object 3">
                        <a:extLst>
                          <a:ext uri="{FF2B5EF4-FFF2-40B4-BE49-F238E27FC236}">
                            <a16:creationId xmlns:a16="http://schemas.microsoft.com/office/drawing/2014/main" id="{6A83A3EE-BB2C-4783-98E5-61EAC45E33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5155" y="2425386"/>
                        <a:ext cx="519113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E445621E-CB1A-466D-9FE7-38B5CD1750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610113"/>
              </p:ext>
            </p:extLst>
          </p:nvPr>
        </p:nvGraphicFramePr>
        <p:xfrm>
          <a:off x="700793" y="1331598"/>
          <a:ext cx="3333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13" name="Object 4">
                        <a:extLst>
                          <a:ext uri="{FF2B5EF4-FFF2-40B4-BE49-F238E27FC236}">
                            <a16:creationId xmlns:a16="http://schemas.microsoft.com/office/drawing/2014/main" id="{E445621E-CB1A-466D-9FE7-38B5CD1750C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93" y="1331598"/>
                        <a:ext cx="33337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27B5509A-D0C0-4B46-9903-E551CDD8B7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571227"/>
              </p:ext>
            </p:extLst>
          </p:nvPr>
        </p:nvGraphicFramePr>
        <p:xfrm>
          <a:off x="1789818" y="1349061"/>
          <a:ext cx="46196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335" imgH="177646" progId="Equation.DSMT4">
                  <p:embed/>
                </p:oleObj>
              </mc:Choice>
              <mc:Fallback>
                <p:oleObj name="Equation" r:id="rId9" imgW="190335" imgH="177646" progId="Equation.DSMT4">
                  <p:embed/>
                  <p:pic>
                    <p:nvPicPr>
                      <p:cNvPr id="14" name="Object 5">
                        <a:extLst>
                          <a:ext uri="{FF2B5EF4-FFF2-40B4-BE49-F238E27FC236}">
                            <a16:creationId xmlns:a16="http://schemas.microsoft.com/office/drawing/2014/main" id="{27B5509A-D0C0-4B46-9903-E551CDD8B7C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9818" y="1349061"/>
                        <a:ext cx="461962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7">
            <a:extLst>
              <a:ext uri="{FF2B5EF4-FFF2-40B4-BE49-F238E27FC236}">
                <a16:creationId xmlns:a16="http://schemas.microsoft.com/office/drawing/2014/main" id="{E5656887-98E5-4D47-BC5A-712CC75DCD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1375" y="434975"/>
          <a:ext cx="2540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579" imgH="177646" progId="Equation.DSMT4">
                  <p:embed/>
                </p:oleObj>
              </mc:Choice>
              <mc:Fallback>
                <p:oleObj name="Equation" r:id="rId11" imgW="139579" imgH="177646" progId="Equation.DSMT4">
                  <p:embed/>
                  <p:pic>
                    <p:nvPicPr>
                      <p:cNvPr id="15" name="Object 27">
                        <a:extLst>
                          <a:ext uri="{FF2B5EF4-FFF2-40B4-BE49-F238E27FC236}">
                            <a16:creationId xmlns:a16="http://schemas.microsoft.com/office/drawing/2014/main" id="{E5656887-98E5-4D47-BC5A-712CC75DCD7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434975"/>
                        <a:ext cx="25400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0AD47F52-17D9-4AC2-83CA-EED6CCC4E1D7}"/>
              </a:ext>
            </a:extLst>
          </p:cNvPr>
          <p:cNvSpPr/>
          <p:nvPr/>
        </p:nvSpPr>
        <p:spPr>
          <a:xfrm rot="8092086">
            <a:off x="5680062" y="1538150"/>
            <a:ext cx="1886899" cy="870042"/>
          </a:xfrm>
          <a:prstGeom prst="triangle">
            <a:avLst>
              <a:gd name="adj" fmla="val 33421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7" name="Object 2">
            <a:extLst>
              <a:ext uri="{FF2B5EF4-FFF2-40B4-BE49-F238E27FC236}">
                <a16:creationId xmlns:a16="http://schemas.microsoft.com/office/drawing/2014/main" id="{7469A6F7-0CFC-4121-A666-AB61EC850C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0930965"/>
              </p:ext>
            </p:extLst>
          </p:nvPr>
        </p:nvGraphicFramePr>
        <p:xfrm>
          <a:off x="6873751" y="1814421"/>
          <a:ext cx="2492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579" imgH="177646" progId="Equation.DSMT4">
                  <p:embed/>
                </p:oleObj>
              </mc:Choice>
              <mc:Fallback>
                <p:oleObj name="Equation" r:id="rId3" imgW="139579" imgH="177646" progId="Equation.DSMT4">
                  <p:embed/>
                  <p:pic>
                    <p:nvPicPr>
                      <p:cNvPr id="17" name="Object 2">
                        <a:extLst>
                          <a:ext uri="{FF2B5EF4-FFF2-40B4-BE49-F238E27FC236}">
                            <a16:creationId xmlns:a16="http://schemas.microsoft.com/office/drawing/2014/main" id="{7469A6F7-0CFC-4121-A666-AB61EC850C9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751" y="1814421"/>
                        <a:ext cx="24923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>
            <a:extLst>
              <a:ext uri="{FF2B5EF4-FFF2-40B4-BE49-F238E27FC236}">
                <a16:creationId xmlns:a16="http://schemas.microsoft.com/office/drawing/2014/main" id="{F57F3253-D88B-4795-8627-C367BBD69F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592980"/>
              </p:ext>
            </p:extLst>
          </p:nvPr>
        </p:nvGraphicFramePr>
        <p:xfrm>
          <a:off x="5815658" y="1233513"/>
          <a:ext cx="55403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03040" imgH="177480" progId="Equation.DSMT4">
                  <p:embed/>
                </p:oleObj>
              </mc:Choice>
              <mc:Fallback>
                <p:oleObj name="Equation" r:id="rId13" imgW="203040" imgH="177480" progId="Equation.DSMT4">
                  <p:embed/>
                  <p:pic>
                    <p:nvPicPr>
                      <p:cNvPr id="18" name="Object 3">
                        <a:extLst>
                          <a:ext uri="{FF2B5EF4-FFF2-40B4-BE49-F238E27FC236}">
                            <a16:creationId xmlns:a16="http://schemas.microsoft.com/office/drawing/2014/main" id="{F57F3253-D88B-4795-8627-C367BBD69F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658" y="1233513"/>
                        <a:ext cx="554037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">
            <a:extLst>
              <a:ext uri="{FF2B5EF4-FFF2-40B4-BE49-F238E27FC236}">
                <a16:creationId xmlns:a16="http://schemas.microsoft.com/office/drawing/2014/main" id="{02A4F0B3-4BEE-4C75-8FE7-29B15F9F51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221399"/>
              </p:ext>
            </p:extLst>
          </p:nvPr>
        </p:nvGraphicFramePr>
        <p:xfrm>
          <a:off x="7020272" y="1185517"/>
          <a:ext cx="55403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03040" imgH="164880" progId="Equation.DSMT4">
                  <p:embed/>
                </p:oleObj>
              </mc:Choice>
              <mc:Fallback>
                <p:oleObj name="Equation" r:id="rId15" imgW="203040" imgH="164880" progId="Equation.DSMT4">
                  <p:embed/>
                  <p:pic>
                    <p:nvPicPr>
                      <p:cNvPr id="19" name="Object 3">
                        <a:extLst>
                          <a:ext uri="{FF2B5EF4-FFF2-40B4-BE49-F238E27FC236}">
                            <a16:creationId xmlns:a16="http://schemas.microsoft.com/office/drawing/2014/main" id="{02A4F0B3-4BEE-4C75-8FE7-29B15F9F51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1185517"/>
                        <a:ext cx="554038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99ED7D84-571C-4B42-A701-37A91A08DB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8287019"/>
              </p:ext>
            </p:extLst>
          </p:nvPr>
        </p:nvGraphicFramePr>
        <p:xfrm>
          <a:off x="6225679" y="2147177"/>
          <a:ext cx="55403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3040" imgH="177480" progId="Equation.DSMT4">
                  <p:embed/>
                </p:oleObj>
              </mc:Choice>
              <mc:Fallback>
                <p:oleObj name="Equation" r:id="rId17" imgW="203040" imgH="177480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99ED7D84-571C-4B42-A701-37A91A08DB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5679" y="2147177"/>
                        <a:ext cx="554037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8340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49250" y="403225"/>
            <a:ext cx="8020050" cy="5397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CA" sz="2200"/>
              <a:t>Practice: Find the missing angle</a:t>
            </a:r>
          </a:p>
        </p:txBody>
      </p:sp>
      <p:sp>
        <p:nvSpPr>
          <p:cNvPr id="4" name="Isosceles Triangle 3"/>
          <p:cNvSpPr/>
          <p:nvPr/>
        </p:nvSpPr>
        <p:spPr>
          <a:xfrm rot="13874066">
            <a:off x="645319" y="1572419"/>
            <a:ext cx="2428875" cy="1071563"/>
          </a:xfrm>
          <a:prstGeom prst="triangle">
            <a:avLst>
              <a:gd name="adj" fmla="val 5783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387475" y="1960563"/>
          <a:ext cx="24923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579" imgH="177646" progId="Equation.DSMT4">
                  <p:embed/>
                </p:oleObj>
              </mc:Choice>
              <mc:Fallback>
                <p:oleObj name="Equation" r:id="rId3" imgW="139579" imgH="177646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7475" y="1960563"/>
                        <a:ext cx="249238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1673225" y="2436813"/>
          <a:ext cx="5191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335" imgH="164957" progId="Equation.DSMT4">
                  <p:embed/>
                </p:oleObj>
              </mc:Choice>
              <mc:Fallback>
                <p:oleObj name="Equation" r:id="rId5" imgW="190335" imgH="164957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3225" y="2436813"/>
                        <a:ext cx="519113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058863" y="1343025"/>
          <a:ext cx="333375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4102" imgH="177492" progId="Equation.DSMT4">
                  <p:embed/>
                </p:oleObj>
              </mc:Choice>
              <mc:Fallback>
                <p:oleObj name="Equation" r:id="rId7" imgW="114102" imgH="177492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1343025"/>
                        <a:ext cx="333375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2147888" y="1360488"/>
          <a:ext cx="46196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0335" imgH="177646" progId="Equation.DSMT4">
                  <p:embed/>
                </p:oleObj>
              </mc:Choice>
              <mc:Fallback>
                <p:oleObj name="Equation" r:id="rId9" imgW="190335" imgH="177646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1360488"/>
                        <a:ext cx="461962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/>
        </p:nvGraphicFramePr>
        <p:xfrm>
          <a:off x="549275" y="3297238"/>
          <a:ext cx="865188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93359" imgH="215713" progId="Equation.DSMT4">
                  <p:embed/>
                </p:oleObj>
              </mc:Choice>
              <mc:Fallback>
                <p:oleObj name="Equation" r:id="rId11" imgW="393359" imgH="215713" progId="Equation.DSMT4">
                  <p:embed/>
                  <p:pic>
                    <p:nvPicPr>
                      <p:cNvPr id="9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3297238"/>
                        <a:ext cx="865188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184650" y="1231900"/>
            <a:ext cx="4057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Indicate which side you want to find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197350" y="1785938"/>
            <a:ext cx="3771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Plug the values into your formula</a:t>
            </a:r>
          </a:p>
        </p:txBody>
      </p:sp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1522413" y="3351213"/>
          <a:ext cx="77152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80835" imgH="203112" progId="Equation.DSMT4">
                  <p:embed/>
                </p:oleObj>
              </mc:Choice>
              <mc:Fallback>
                <p:oleObj name="Equation" r:id="rId13" imgW="380835" imgH="203112" progId="Equation.DSMT4">
                  <p:embed/>
                  <p:pic>
                    <p:nvPicPr>
                      <p:cNvPr id="1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413" y="3351213"/>
                        <a:ext cx="771525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343150" y="3354388"/>
          <a:ext cx="6223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04536" imgH="215713" progId="Equation.DSMT4">
                  <p:embed/>
                </p:oleObj>
              </mc:Choice>
              <mc:Fallback>
                <p:oleObj name="Equation" r:id="rId15" imgW="304536" imgH="215713" progId="Equation.DSMT4">
                  <p:embed/>
                  <p:pic>
                    <p:nvPicPr>
                      <p:cNvPr id="1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3354388"/>
                        <a:ext cx="62230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9"/>
          <p:cNvGraphicFramePr>
            <a:graphicFrameLocks noChangeAspect="1"/>
          </p:cNvGraphicFramePr>
          <p:nvPr/>
        </p:nvGraphicFramePr>
        <p:xfrm>
          <a:off x="2967038" y="3389313"/>
          <a:ext cx="12700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22030" imgH="253890" progId="Equation.DSMT4">
                  <p:embed/>
                </p:oleObj>
              </mc:Choice>
              <mc:Fallback>
                <p:oleObj name="Equation" r:id="rId17" imgW="622030" imgH="253890" progId="Equation.DSMT4">
                  <p:embed/>
                  <p:pic>
                    <p:nvPicPr>
                      <p:cNvPr id="1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038" y="3389313"/>
                        <a:ext cx="1270000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4122738" y="3325813"/>
          <a:ext cx="10795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670" imgH="177646" progId="Equation.DSMT4">
                  <p:embed/>
                </p:oleObj>
              </mc:Choice>
              <mc:Fallback>
                <p:oleObj name="Equation" r:id="rId19" imgW="380670" imgH="177646" progId="Equation.DSMT4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738" y="3325813"/>
                        <a:ext cx="1079500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/>
        </p:nvGraphicFramePr>
        <p:xfrm>
          <a:off x="473075" y="3948113"/>
          <a:ext cx="94773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18918" imgH="177723" progId="Equation.DSMT4">
                  <p:embed/>
                </p:oleObj>
              </mc:Choice>
              <mc:Fallback>
                <p:oleObj name="Equation" r:id="rId21" imgW="418918" imgH="177723" progId="Equation.DSMT4">
                  <p:embed/>
                  <p:pic>
                    <p:nvPicPr>
                      <p:cNvPr id="1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075" y="3948113"/>
                        <a:ext cx="947738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2"/>
          <p:cNvGraphicFramePr>
            <a:graphicFrameLocks noChangeAspect="1"/>
          </p:cNvGraphicFramePr>
          <p:nvPr/>
        </p:nvGraphicFramePr>
        <p:xfrm>
          <a:off x="1509713" y="3962400"/>
          <a:ext cx="795337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93359" imgH="164957" progId="Equation.DSMT4">
                  <p:embed/>
                </p:oleObj>
              </mc:Choice>
              <mc:Fallback>
                <p:oleObj name="Equation" r:id="rId23" imgW="393359" imgH="164957" progId="Equation.DSMT4">
                  <p:embed/>
                  <p:pic>
                    <p:nvPicPr>
                      <p:cNvPr id="17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713" y="3962400"/>
                        <a:ext cx="795337" cy="334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3"/>
          <p:cNvGraphicFramePr>
            <a:graphicFrameLocks noChangeAspect="1"/>
          </p:cNvGraphicFramePr>
          <p:nvPr/>
        </p:nvGraphicFramePr>
        <p:xfrm>
          <a:off x="2316163" y="3948113"/>
          <a:ext cx="67468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29914" imgH="177646" progId="Equation.DSMT4">
                  <p:embed/>
                </p:oleObj>
              </mc:Choice>
              <mc:Fallback>
                <p:oleObj name="Equation" r:id="rId25" imgW="329914" imgH="177646" progId="Equation.DSMT4">
                  <p:embed/>
                  <p:pic>
                    <p:nvPicPr>
                      <p:cNvPr id="1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6163" y="3948113"/>
                        <a:ext cx="67468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/>
          <p:cNvGraphicFramePr>
            <a:graphicFrameLocks noChangeAspect="1"/>
          </p:cNvGraphicFramePr>
          <p:nvPr/>
        </p:nvGraphicFramePr>
        <p:xfrm>
          <a:off x="3040063" y="3960813"/>
          <a:ext cx="569912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79158" imgH="177646" progId="Equation.DSMT4">
                  <p:embed/>
                </p:oleObj>
              </mc:Choice>
              <mc:Fallback>
                <p:oleObj name="Equation" r:id="rId27" imgW="279158" imgH="177646" progId="Equation.DSMT4">
                  <p:embed/>
                  <p:pic>
                    <p:nvPicPr>
                      <p:cNvPr id="1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0063" y="3960813"/>
                        <a:ext cx="569912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/>
          <p:cNvGraphicFramePr>
            <a:graphicFrameLocks noChangeAspect="1"/>
          </p:cNvGraphicFramePr>
          <p:nvPr/>
        </p:nvGraphicFramePr>
        <p:xfrm>
          <a:off x="3649663" y="3852863"/>
          <a:ext cx="1168400" cy="579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507780" imgH="253890" progId="Equation.DSMT4">
                  <p:embed/>
                </p:oleObj>
              </mc:Choice>
              <mc:Fallback>
                <p:oleObj name="Equation" r:id="rId29" imgW="507780" imgH="253890" progId="Equation.DSMT4">
                  <p:embed/>
                  <p:pic>
                    <p:nvPicPr>
                      <p:cNvPr id="2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663" y="3852863"/>
                        <a:ext cx="1168400" cy="579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6"/>
          <p:cNvGraphicFramePr>
            <a:graphicFrameLocks noChangeAspect="1"/>
          </p:cNvGraphicFramePr>
          <p:nvPr/>
        </p:nvGraphicFramePr>
        <p:xfrm>
          <a:off x="517525" y="4586288"/>
          <a:ext cx="9080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18918" imgH="177723" progId="Equation.DSMT4">
                  <p:embed/>
                </p:oleObj>
              </mc:Choice>
              <mc:Fallback>
                <p:oleObj name="Equation" r:id="rId31" imgW="418918" imgH="177723" progId="Equation.DSMT4">
                  <p:embed/>
                  <p:pic>
                    <p:nvPicPr>
                      <p:cNvPr id="21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4586288"/>
                        <a:ext cx="90805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7"/>
          <p:cNvGraphicFramePr>
            <a:graphicFrameLocks noChangeAspect="1"/>
          </p:cNvGraphicFramePr>
          <p:nvPr/>
        </p:nvGraphicFramePr>
        <p:xfrm>
          <a:off x="1509713" y="4587875"/>
          <a:ext cx="82073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05872" imgH="177569" progId="Equation.DSMT4">
                  <p:embed/>
                </p:oleObj>
              </mc:Choice>
              <mc:Fallback>
                <p:oleObj name="Equation" r:id="rId33" imgW="405872" imgH="177569" progId="Equation.DSMT4">
                  <p:embed/>
                  <p:pic>
                    <p:nvPicPr>
                      <p:cNvPr id="22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713" y="4587875"/>
                        <a:ext cx="82073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8"/>
          <p:cNvGraphicFramePr>
            <a:graphicFrameLocks noChangeAspect="1"/>
          </p:cNvGraphicFramePr>
          <p:nvPr/>
        </p:nvGraphicFramePr>
        <p:xfrm>
          <a:off x="2357438" y="4597400"/>
          <a:ext cx="1271587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621760" imgH="177646" progId="Equation.DSMT4">
                  <p:embed/>
                </p:oleObj>
              </mc:Choice>
              <mc:Fallback>
                <p:oleObj name="Equation" r:id="rId35" imgW="621760" imgH="177646" progId="Equation.DSMT4">
                  <p:embed/>
                  <p:pic>
                    <p:nvPicPr>
                      <p:cNvPr id="23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38" y="4597400"/>
                        <a:ext cx="1271587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9"/>
          <p:cNvGraphicFramePr>
            <a:graphicFrameLocks noChangeAspect="1"/>
          </p:cNvGraphicFramePr>
          <p:nvPr/>
        </p:nvGraphicFramePr>
        <p:xfrm>
          <a:off x="711200" y="5114925"/>
          <a:ext cx="68262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29914" imgH="177646" progId="Equation.DSMT4">
                  <p:embed/>
                </p:oleObj>
              </mc:Choice>
              <mc:Fallback>
                <p:oleObj name="Equation" r:id="rId37" imgW="329914" imgH="177646" progId="Equation.DSMT4">
                  <p:embed/>
                  <p:pic>
                    <p:nvPicPr>
                      <p:cNvPr id="24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5114925"/>
                        <a:ext cx="682625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0"/>
          <p:cNvGraphicFramePr>
            <a:graphicFrameLocks noChangeAspect="1"/>
          </p:cNvGraphicFramePr>
          <p:nvPr/>
        </p:nvGraphicFramePr>
        <p:xfrm>
          <a:off x="1377950" y="5132388"/>
          <a:ext cx="14890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736280" imgH="177723" progId="Equation.DSMT4">
                  <p:embed/>
                </p:oleObj>
              </mc:Choice>
              <mc:Fallback>
                <p:oleObj name="Equation" r:id="rId39" imgW="736280" imgH="177723" progId="Equation.DSMT4">
                  <p:embed/>
                  <p:pic>
                    <p:nvPicPr>
                      <p:cNvPr id="25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5132388"/>
                        <a:ext cx="14890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1"/>
          <p:cNvGraphicFramePr>
            <a:graphicFrameLocks noChangeAspect="1"/>
          </p:cNvGraphicFramePr>
          <p:nvPr/>
        </p:nvGraphicFramePr>
        <p:xfrm>
          <a:off x="79375" y="5588000"/>
          <a:ext cx="234156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1129810" imgH="177723" progId="Equation.DSMT4">
                  <p:embed/>
                </p:oleObj>
              </mc:Choice>
              <mc:Fallback>
                <p:oleObj name="Equation" r:id="rId41" imgW="1129810" imgH="177723" progId="Equation.DSMT4">
                  <p:embed/>
                  <p:pic>
                    <p:nvPicPr>
                      <p:cNvPr id="26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" y="5588000"/>
                        <a:ext cx="2341563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2"/>
          <p:cNvGraphicFramePr>
            <a:graphicFrameLocks noChangeAspect="1"/>
          </p:cNvGraphicFramePr>
          <p:nvPr/>
        </p:nvGraphicFramePr>
        <p:xfrm>
          <a:off x="2386013" y="5586413"/>
          <a:ext cx="76993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380670" imgH="177646" progId="Equation.DSMT4">
                  <p:embed/>
                </p:oleObj>
              </mc:Choice>
              <mc:Fallback>
                <p:oleObj name="Equation" r:id="rId43" imgW="380670" imgH="177646" progId="Equation.DSMT4">
                  <p:embed/>
                  <p:pic>
                    <p:nvPicPr>
                      <p:cNvPr id="27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5586413"/>
                        <a:ext cx="76993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/>
        </p:nvGraphicFramePr>
        <p:xfrm>
          <a:off x="101600" y="5535613"/>
          <a:ext cx="30781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485255" imgH="266584" progId="Equation.DSMT4">
                  <p:embed/>
                </p:oleObj>
              </mc:Choice>
              <mc:Fallback>
                <p:oleObj name="Equation" r:id="rId45" imgW="1485255" imgH="266584" progId="Equation.DSMT4">
                  <p:embed/>
                  <p:pic>
                    <p:nvPicPr>
                      <p:cNvPr id="411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" y="5535613"/>
                        <a:ext cx="3078163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3140075" y="5583238"/>
          <a:ext cx="6937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266353" imgH="177569" progId="Equation.DSMT4">
                  <p:embed/>
                </p:oleObj>
              </mc:Choice>
              <mc:Fallback>
                <p:oleObj name="Equation" r:id="rId47" imgW="266353" imgH="177569" progId="Equation.DSMT4">
                  <p:embed/>
                  <p:pic>
                    <p:nvPicPr>
                      <p:cNvPr id="412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0075" y="5583238"/>
                        <a:ext cx="69373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1570038" y="5529263"/>
          <a:ext cx="1190625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457002" imgH="215806" progId="Equation.DSMT4">
                  <p:embed/>
                </p:oleObj>
              </mc:Choice>
              <mc:Fallback>
                <p:oleObj name="Equation" r:id="rId49" imgW="457002" imgH="215806" progId="Equation.DSMT4">
                  <p:embed/>
                  <p:pic>
                    <p:nvPicPr>
                      <p:cNvPr id="412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038" y="5529263"/>
                        <a:ext cx="1190625" cy="563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27"/>
          <p:cNvGraphicFramePr>
            <a:graphicFrameLocks noChangeAspect="1"/>
          </p:cNvGraphicFramePr>
          <p:nvPr/>
        </p:nvGraphicFramePr>
        <p:xfrm>
          <a:off x="4651375" y="434975"/>
          <a:ext cx="2540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39579" imgH="177646" progId="Equation.DSMT4">
                  <p:embed/>
                </p:oleObj>
              </mc:Choice>
              <mc:Fallback>
                <p:oleObj name="Equation" r:id="rId51" imgW="139579" imgH="177646" progId="Equation.DSMT4">
                  <p:embed/>
                  <p:pic>
                    <p:nvPicPr>
                      <p:cNvPr id="5146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434975"/>
                        <a:ext cx="25400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9279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1762-77C0-4CF4-9205-EE45E5AF7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74638"/>
            <a:ext cx="7673280" cy="490066"/>
          </a:xfrm>
        </p:spPr>
        <p:txBody>
          <a:bodyPr>
            <a:normAutofit/>
          </a:bodyPr>
          <a:lstStyle/>
          <a:p>
            <a:r>
              <a:rPr lang="en-CA" sz="2600" dirty="0"/>
              <a:t>When do you use Sine Law vs Cosine Law?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99F2A486-E7A0-4BA4-86A4-65C1B86F861F}"/>
              </a:ext>
            </a:extLst>
          </p:cNvPr>
          <p:cNvSpPr/>
          <p:nvPr/>
        </p:nvSpPr>
        <p:spPr>
          <a:xfrm rot="13874066">
            <a:off x="362861" y="2709138"/>
            <a:ext cx="1649526" cy="1630635"/>
          </a:xfrm>
          <a:prstGeom prst="triangle">
            <a:avLst>
              <a:gd name="adj" fmla="val 5783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F69AE63C-BF99-4D84-A123-2CC8BF8E0C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834998"/>
              </p:ext>
            </p:extLst>
          </p:nvPr>
        </p:nvGraphicFramePr>
        <p:xfrm>
          <a:off x="581969" y="3592001"/>
          <a:ext cx="47625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6400" imgH="177480" progId="Equation.DSMT4">
                  <p:embed/>
                </p:oleObj>
              </mc:Choice>
              <mc:Fallback>
                <p:oleObj name="Equation" r:id="rId3" imgW="266400" imgH="17748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F69AE63C-BF99-4D84-A123-2CC8BF8E0C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969" y="3592001"/>
                        <a:ext cx="47625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>
            <a:extLst>
              <a:ext uri="{FF2B5EF4-FFF2-40B4-BE49-F238E27FC236}">
                <a16:creationId xmlns:a16="http://schemas.microsoft.com/office/drawing/2014/main" id="{E1CDB4AE-77F1-4141-A8BF-C542A3327A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766115"/>
              </p:ext>
            </p:extLst>
          </p:nvPr>
        </p:nvGraphicFramePr>
        <p:xfrm>
          <a:off x="1187624" y="3774306"/>
          <a:ext cx="5191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0335" imgH="164957" progId="Equation.DSMT4">
                  <p:embed/>
                </p:oleObj>
              </mc:Choice>
              <mc:Fallback>
                <p:oleObj name="Equation" r:id="rId5" imgW="190335" imgH="164957" progId="Equation.DSMT4">
                  <p:embed/>
                  <p:pic>
                    <p:nvPicPr>
                      <p:cNvPr id="6" name="Object 3">
                        <a:extLst>
                          <a:ext uri="{FF2B5EF4-FFF2-40B4-BE49-F238E27FC236}">
                            <a16:creationId xmlns:a16="http://schemas.microsoft.com/office/drawing/2014/main" id="{E1CDB4AE-77F1-4141-A8BF-C542A3327A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3774306"/>
                        <a:ext cx="519113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>
            <a:extLst>
              <a:ext uri="{FF2B5EF4-FFF2-40B4-BE49-F238E27FC236}">
                <a16:creationId xmlns:a16="http://schemas.microsoft.com/office/drawing/2014/main" id="{8F2D372B-679F-498B-9B08-2A16958851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473523"/>
              </p:ext>
            </p:extLst>
          </p:nvPr>
        </p:nvGraphicFramePr>
        <p:xfrm>
          <a:off x="379413" y="-2943225"/>
          <a:ext cx="555625" cy="1193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90440" imgH="4127400" progId="Equation.DSMT4">
                  <p:embed/>
                </p:oleObj>
              </mc:Choice>
              <mc:Fallback>
                <p:oleObj name="Equation" r:id="rId7" imgW="190440" imgH="4127400" progId="Equation.DSMT4">
                  <p:embed/>
                  <p:pic>
                    <p:nvPicPr>
                      <p:cNvPr id="7" name="Object 4">
                        <a:extLst>
                          <a:ext uri="{FF2B5EF4-FFF2-40B4-BE49-F238E27FC236}">
                            <a16:creationId xmlns:a16="http://schemas.microsoft.com/office/drawing/2014/main" id="{8F2D372B-679F-498B-9B08-2A16958851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3" y="-2943225"/>
                        <a:ext cx="555625" cy="11939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D2A063A7-53B8-40EE-9712-F6015445A0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803520"/>
              </p:ext>
            </p:extLst>
          </p:nvPr>
        </p:nvGraphicFramePr>
        <p:xfrm>
          <a:off x="1835696" y="2817287"/>
          <a:ext cx="352895" cy="38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6720" imgH="139680" progId="Equation.DSMT4">
                  <p:embed/>
                </p:oleObj>
              </mc:Choice>
              <mc:Fallback>
                <p:oleObj name="Equation" r:id="rId9" imgW="126720" imgH="139680" progId="Equation.DSMT4">
                  <p:embed/>
                  <p:pic>
                    <p:nvPicPr>
                      <p:cNvPr id="8" name="Object 5">
                        <a:extLst>
                          <a:ext uri="{FF2B5EF4-FFF2-40B4-BE49-F238E27FC236}">
                            <a16:creationId xmlns:a16="http://schemas.microsoft.com/office/drawing/2014/main" id="{D2A063A7-53B8-40EE-9712-F6015445A0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817287"/>
                        <a:ext cx="352895" cy="3856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0F47149-FA6C-4971-BBBC-2FC717894AF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020050" cy="115212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CA" sz="2200" dirty="0"/>
              <a:t>The sine law can only be used when you have an angle with the opposite side</a:t>
            </a:r>
          </a:p>
          <a:p>
            <a:pPr eaLnBrk="1" hangingPunct="1">
              <a:lnSpc>
                <a:spcPct val="90000"/>
              </a:lnSpc>
            </a:pPr>
            <a:r>
              <a:rPr lang="en-CA" sz="2200" dirty="0"/>
              <a:t>Cosine Law can be used when you have SSS, SAS, SSA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1D9F0E9-147F-40C9-BD2B-335BC9C768CC}"/>
              </a:ext>
            </a:extLst>
          </p:cNvPr>
          <p:cNvSpPr txBox="1">
            <a:spLocks/>
          </p:cNvSpPr>
          <p:nvPr/>
        </p:nvSpPr>
        <p:spPr>
          <a:xfrm>
            <a:off x="177508" y="1988840"/>
            <a:ext cx="8498947" cy="1152128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CA" sz="2100" dirty="0"/>
              <a:t>Q: Indicate which law you would use to solve for the missing value: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84F0AB-453B-4F84-8D08-FD4CE354149E}"/>
              </a:ext>
            </a:extLst>
          </p:cNvPr>
          <p:cNvSpPr/>
          <p:nvPr/>
        </p:nvSpPr>
        <p:spPr>
          <a:xfrm rot="13874066">
            <a:off x="6435036" y="3052680"/>
            <a:ext cx="1612049" cy="752640"/>
          </a:xfrm>
          <a:prstGeom prst="triangle">
            <a:avLst>
              <a:gd name="adj" fmla="val 3690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606AC456-FEF5-4569-8BAD-259BEDB39056}"/>
              </a:ext>
            </a:extLst>
          </p:cNvPr>
          <p:cNvSpPr/>
          <p:nvPr/>
        </p:nvSpPr>
        <p:spPr>
          <a:xfrm rot="14242692">
            <a:off x="3732616" y="2776683"/>
            <a:ext cx="1060124" cy="1630635"/>
          </a:xfrm>
          <a:prstGeom prst="triangle">
            <a:avLst>
              <a:gd name="adj" fmla="val 10000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5" name="Object 3">
            <a:extLst>
              <a:ext uri="{FF2B5EF4-FFF2-40B4-BE49-F238E27FC236}">
                <a16:creationId xmlns:a16="http://schemas.microsoft.com/office/drawing/2014/main" id="{5F55FE76-2C99-455F-BE33-DF9B7B82F0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546936"/>
              </p:ext>
            </p:extLst>
          </p:nvPr>
        </p:nvGraphicFramePr>
        <p:xfrm>
          <a:off x="4138613" y="3575050"/>
          <a:ext cx="3460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720" imgH="177480" progId="Equation.DSMT4">
                  <p:embed/>
                </p:oleObj>
              </mc:Choice>
              <mc:Fallback>
                <p:oleObj name="Equation" r:id="rId11" imgW="126720" imgH="177480" progId="Equation.DSMT4">
                  <p:embed/>
                  <p:pic>
                    <p:nvPicPr>
                      <p:cNvPr id="15" name="Object 3">
                        <a:extLst>
                          <a:ext uri="{FF2B5EF4-FFF2-40B4-BE49-F238E27FC236}">
                            <a16:creationId xmlns:a16="http://schemas.microsoft.com/office/drawing/2014/main" id="{5F55FE76-2C99-455F-BE33-DF9B7B82F0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613" y="3575050"/>
                        <a:ext cx="3460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3">
            <a:extLst>
              <a:ext uri="{FF2B5EF4-FFF2-40B4-BE49-F238E27FC236}">
                <a16:creationId xmlns:a16="http://schemas.microsoft.com/office/drawing/2014/main" id="{B49ED374-FCA8-4C25-82F9-D7557609E3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379934"/>
              </p:ext>
            </p:extLst>
          </p:nvPr>
        </p:nvGraphicFramePr>
        <p:xfrm>
          <a:off x="4925939" y="2857126"/>
          <a:ext cx="3460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20" name="Object 3">
                        <a:extLst>
                          <a:ext uri="{FF2B5EF4-FFF2-40B4-BE49-F238E27FC236}">
                            <a16:creationId xmlns:a16="http://schemas.microsoft.com/office/drawing/2014/main" id="{B49ED374-FCA8-4C25-82F9-D7557609E38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5939" y="2857126"/>
                        <a:ext cx="3460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">
            <a:extLst>
              <a:ext uri="{FF2B5EF4-FFF2-40B4-BE49-F238E27FC236}">
                <a16:creationId xmlns:a16="http://schemas.microsoft.com/office/drawing/2014/main" id="{3B4E5DC6-FAEA-495B-8B4D-0427F0FE84A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438542"/>
              </p:ext>
            </p:extLst>
          </p:nvPr>
        </p:nvGraphicFramePr>
        <p:xfrm>
          <a:off x="3715724" y="2773825"/>
          <a:ext cx="3460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6720" imgH="177480" progId="Equation.DSMT4">
                  <p:embed/>
                </p:oleObj>
              </mc:Choice>
              <mc:Fallback>
                <p:oleObj name="Equation" r:id="rId15" imgW="126720" imgH="177480" progId="Equation.DSMT4">
                  <p:embed/>
                  <p:pic>
                    <p:nvPicPr>
                      <p:cNvPr id="21" name="Object 3">
                        <a:extLst>
                          <a:ext uri="{FF2B5EF4-FFF2-40B4-BE49-F238E27FC236}">
                            <a16:creationId xmlns:a16="http://schemas.microsoft.com/office/drawing/2014/main" id="{3B4E5DC6-FAEA-495B-8B4D-0427F0FE84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5724" y="2773825"/>
                        <a:ext cx="3460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>
            <a:extLst>
              <a:ext uri="{FF2B5EF4-FFF2-40B4-BE49-F238E27FC236}">
                <a16:creationId xmlns:a16="http://schemas.microsoft.com/office/drawing/2014/main" id="{C793DF4A-42B4-4FD8-8D91-9844AF1E0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824419"/>
              </p:ext>
            </p:extLst>
          </p:nvPr>
        </p:nvGraphicFramePr>
        <p:xfrm>
          <a:off x="4481077" y="2765685"/>
          <a:ext cx="2492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77480" progId="Equation.DSMT4">
                  <p:embed/>
                </p:oleObj>
              </mc:Choice>
              <mc:Fallback>
                <p:oleObj name="Equation" r:id="rId17" imgW="139680" imgH="177480" progId="Equation.DSMT4">
                  <p:embed/>
                  <p:pic>
                    <p:nvPicPr>
                      <p:cNvPr id="22" name="Object 2">
                        <a:extLst>
                          <a:ext uri="{FF2B5EF4-FFF2-40B4-BE49-F238E27FC236}">
                            <a16:creationId xmlns:a16="http://schemas.microsoft.com/office/drawing/2014/main" id="{C793DF4A-42B4-4FD8-8D91-9844AF1E02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1077" y="2765685"/>
                        <a:ext cx="249237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3">
            <a:extLst>
              <a:ext uri="{FF2B5EF4-FFF2-40B4-BE49-F238E27FC236}">
                <a16:creationId xmlns:a16="http://schemas.microsoft.com/office/drawing/2014/main" id="{EC879279-0B2D-48B8-8090-6A2FBC92F0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7193731"/>
              </p:ext>
            </p:extLst>
          </p:nvPr>
        </p:nvGraphicFramePr>
        <p:xfrm>
          <a:off x="7524328" y="2857125"/>
          <a:ext cx="3460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26720" imgH="177480" progId="Equation.DSMT4">
                  <p:embed/>
                </p:oleObj>
              </mc:Choice>
              <mc:Fallback>
                <p:oleObj name="Equation" r:id="rId19" imgW="126720" imgH="177480" progId="Equation.DSMT4">
                  <p:embed/>
                  <p:pic>
                    <p:nvPicPr>
                      <p:cNvPr id="23" name="Object 3">
                        <a:extLst>
                          <a:ext uri="{FF2B5EF4-FFF2-40B4-BE49-F238E27FC236}">
                            <a16:creationId xmlns:a16="http://schemas.microsoft.com/office/drawing/2014/main" id="{EC879279-0B2D-48B8-8090-6A2FBC92F0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4328" y="2857125"/>
                        <a:ext cx="3460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">
            <a:extLst>
              <a:ext uri="{FF2B5EF4-FFF2-40B4-BE49-F238E27FC236}">
                <a16:creationId xmlns:a16="http://schemas.microsoft.com/office/drawing/2014/main" id="{D04C1700-3D1A-4EA1-99D9-2C1D517F7F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614599"/>
              </p:ext>
            </p:extLst>
          </p:nvPr>
        </p:nvGraphicFramePr>
        <p:xfrm>
          <a:off x="7067892" y="3645024"/>
          <a:ext cx="312420" cy="208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66400" imgH="177480" progId="Equation.DSMT4">
                  <p:embed/>
                </p:oleObj>
              </mc:Choice>
              <mc:Fallback>
                <p:oleObj name="Equation" r:id="rId20" imgW="266400" imgH="177480" progId="Equation.DSMT4">
                  <p:embed/>
                  <p:pic>
                    <p:nvPicPr>
                      <p:cNvPr id="24" name="Object 2">
                        <a:extLst>
                          <a:ext uri="{FF2B5EF4-FFF2-40B4-BE49-F238E27FC236}">
                            <a16:creationId xmlns:a16="http://schemas.microsoft.com/office/drawing/2014/main" id="{D04C1700-3D1A-4EA1-99D9-2C1D517F7F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7892" y="3645024"/>
                        <a:ext cx="312420" cy="2082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">
            <a:extLst>
              <a:ext uri="{FF2B5EF4-FFF2-40B4-BE49-F238E27FC236}">
                <a16:creationId xmlns:a16="http://schemas.microsoft.com/office/drawing/2014/main" id="{A4F0589A-C0C4-4790-9143-AB4C528CD6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787114"/>
              </p:ext>
            </p:extLst>
          </p:nvPr>
        </p:nvGraphicFramePr>
        <p:xfrm>
          <a:off x="6783774" y="3025717"/>
          <a:ext cx="273280" cy="383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26720" imgH="177480" progId="Equation.DSMT4">
                  <p:embed/>
                </p:oleObj>
              </mc:Choice>
              <mc:Fallback>
                <p:oleObj name="Equation" r:id="rId22" imgW="126720" imgH="177480" progId="Equation.DSMT4">
                  <p:embed/>
                  <p:pic>
                    <p:nvPicPr>
                      <p:cNvPr id="25" name="Object 3">
                        <a:extLst>
                          <a:ext uri="{FF2B5EF4-FFF2-40B4-BE49-F238E27FC236}">
                            <a16:creationId xmlns:a16="http://schemas.microsoft.com/office/drawing/2014/main" id="{A4F0589A-C0C4-4790-9143-AB4C528CD6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774" y="3025717"/>
                        <a:ext cx="273280" cy="3835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>
            <a:extLst>
              <a:ext uri="{FF2B5EF4-FFF2-40B4-BE49-F238E27FC236}">
                <a16:creationId xmlns:a16="http://schemas.microsoft.com/office/drawing/2014/main" id="{9208E634-741B-464E-8B8F-852C2597B5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764949"/>
              </p:ext>
            </p:extLst>
          </p:nvPr>
        </p:nvGraphicFramePr>
        <p:xfrm>
          <a:off x="7719917" y="3609974"/>
          <a:ext cx="163512" cy="207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9680" imgH="177480" progId="Equation.DSMT4">
                  <p:embed/>
                </p:oleObj>
              </mc:Choice>
              <mc:Fallback>
                <p:oleObj name="Equation" r:id="rId24" imgW="139680" imgH="177480" progId="Equation.DSMT4">
                  <p:embed/>
                  <p:pic>
                    <p:nvPicPr>
                      <p:cNvPr id="26" name="Object 2">
                        <a:extLst>
                          <a:ext uri="{FF2B5EF4-FFF2-40B4-BE49-F238E27FC236}">
                            <a16:creationId xmlns:a16="http://schemas.microsoft.com/office/drawing/2014/main" id="{9208E634-741B-464E-8B8F-852C2597B5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9917" y="3609974"/>
                        <a:ext cx="163512" cy="207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" name="Picture 27">
            <a:extLst>
              <a:ext uri="{FF2B5EF4-FFF2-40B4-BE49-F238E27FC236}">
                <a16:creationId xmlns:a16="http://schemas.microsoft.com/office/drawing/2014/main" id="{C8CCB671-2EAA-488F-AA74-5DE83AA596BD}"/>
              </a:ext>
            </a:extLst>
          </p:cNvPr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323528" y="4797152"/>
            <a:ext cx="1944903" cy="1388746"/>
          </a:xfrm>
          <a:prstGeom prst="rect">
            <a:avLst/>
          </a:prstGeom>
        </p:spPr>
      </p:pic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9ACEA2F3-9800-438E-96A9-C45550D44BD9}"/>
              </a:ext>
            </a:extLst>
          </p:cNvPr>
          <p:cNvSpPr/>
          <p:nvPr/>
        </p:nvSpPr>
        <p:spPr>
          <a:xfrm rot="14242692">
            <a:off x="3536344" y="4939817"/>
            <a:ext cx="1060124" cy="1630635"/>
          </a:xfrm>
          <a:prstGeom prst="triangle">
            <a:avLst>
              <a:gd name="adj" fmla="val 10000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0" name="Object 3">
            <a:extLst>
              <a:ext uri="{FF2B5EF4-FFF2-40B4-BE49-F238E27FC236}">
                <a16:creationId xmlns:a16="http://schemas.microsoft.com/office/drawing/2014/main" id="{E087BD89-9216-46B8-8DD9-95A2414817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278057"/>
              </p:ext>
            </p:extLst>
          </p:nvPr>
        </p:nvGraphicFramePr>
        <p:xfrm>
          <a:off x="3942341" y="5738184"/>
          <a:ext cx="3460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20" imgH="177480" progId="Equation.DSMT4">
                  <p:embed/>
                </p:oleObj>
              </mc:Choice>
              <mc:Fallback>
                <p:oleObj name="Equation" r:id="rId27" imgW="126720" imgH="177480" progId="Equation.DSMT4">
                  <p:embed/>
                  <p:pic>
                    <p:nvPicPr>
                      <p:cNvPr id="30" name="Object 3">
                        <a:extLst>
                          <a:ext uri="{FF2B5EF4-FFF2-40B4-BE49-F238E27FC236}">
                            <a16:creationId xmlns:a16="http://schemas.microsoft.com/office/drawing/2014/main" id="{E087BD89-9216-46B8-8DD9-95A2414817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2341" y="5738184"/>
                        <a:ext cx="3460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">
            <a:extLst>
              <a:ext uri="{FF2B5EF4-FFF2-40B4-BE49-F238E27FC236}">
                <a16:creationId xmlns:a16="http://schemas.microsoft.com/office/drawing/2014/main" id="{1751A27E-83E7-403E-BEAA-D153DD3389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2125211"/>
              </p:ext>
            </p:extLst>
          </p:nvPr>
        </p:nvGraphicFramePr>
        <p:xfrm>
          <a:off x="4729981" y="5052044"/>
          <a:ext cx="3460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26720" imgH="139680" progId="Equation.DSMT4">
                  <p:embed/>
                </p:oleObj>
              </mc:Choice>
              <mc:Fallback>
                <p:oleObj name="Equation" r:id="rId28" imgW="126720" imgH="139680" progId="Equation.DSMT4">
                  <p:embed/>
                  <p:pic>
                    <p:nvPicPr>
                      <p:cNvPr id="31" name="Object 3">
                        <a:extLst>
                          <a:ext uri="{FF2B5EF4-FFF2-40B4-BE49-F238E27FC236}">
                            <a16:creationId xmlns:a16="http://schemas.microsoft.com/office/drawing/2014/main" id="{1751A27E-83E7-403E-BEAA-D153DD3389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9981" y="5052044"/>
                        <a:ext cx="3460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>
            <a:extLst>
              <a:ext uri="{FF2B5EF4-FFF2-40B4-BE49-F238E27FC236}">
                <a16:creationId xmlns:a16="http://schemas.microsoft.com/office/drawing/2014/main" id="{752F75CC-DE9F-4F2F-806F-9C6E17F04E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771516"/>
              </p:ext>
            </p:extLst>
          </p:nvPr>
        </p:nvGraphicFramePr>
        <p:xfrm>
          <a:off x="3303463" y="5545421"/>
          <a:ext cx="340054" cy="2267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66400" imgH="177480" progId="Equation.DSMT4">
                  <p:embed/>
                </p:oleObj>
              </mc:Choice>
              <mc:Fallback>
                <p:oleObj name="Equation" r:id="rId30" imgW="266400" imgH="177480" progId="Equation.DSMT4">
                  <p:embed/>
                  <p:pic>
                    <p:nvPicPr>
                      <p:cNvPr id="33" name="Object 2">
                        <a:extLst>
                          <a:ext uri="{FF2B5EF4-FFF2-40B4-BE49-F238E27FC236}">
                            <a16:creationId xmlns:a16="http://schemas.microsoft.com/office/drawing/2014/main" id="{752F75CC-DE9F-4F2F-806F-9C6E17F04E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463" y="5545421"/>
                        <a:ext cx="340054" cy="2267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280FBEB8-0C76-4C9E-89B9-1A213A01F0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8938038"/>
              </p:ext>
            </p:extLst>
          </p:nvPr>
        </p:nvGraphicFramePr>
        <p:xfrm>
          <a:off x="4578459" y="5541110"/>
          <a:ext cx="357187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79360" imgH="177480" progId="Equation.DSMT4">
                  <p:embed/>
                </p:oleObj>
              </mc:Choice>
              <mc:Fallback>
                <p:oleObj name="Equation" r:id="rId32" imgW="279360" imgH="177480" progId="Equation.DSMT4">
                  <p:embed/>
                  <p:pic>
                    <p:nvPicPr>
                      <p:cNvPr id="27" name="Object 2">
                        <a:extLst>
                          <a:ext uri="{FF2B5EF4-FFF2-40B4-BE49-F238E27FC236}">
                            <a16:creationId xmlns:a16="http://schemas.microsoft.com/office/drawing/2014/main" id="{280FBEB8-0C76-4C9E-89B9-1A213A01F0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8459" y="5541110"/>
                        <a:ext cx="357187" cy="227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35D94944-6E9B-4DBA-AC40-0185927189AD}"/>
              </a:ext>
            </a:extLst>
          </p:cNvPr>
          <p:cNvSpPr/>
          <p:nvPr/>
        </p:nvSpPr>
        <p:spPr>
          <a:xfrm rot="11075312">
            <a:off x="6472872" y="4907992"/>
            <a:ext cx="1194322" cy="1365928"/>
          </a:xfrm>
          <a:prstGeom prst="triangle">
            <a:avLst>
              <a:gd name="adj" fmla="val 0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5" name="Object 3">
            <a:extLst>
              <a:ext uri="{FF2B5EF4-FFF2-40B4-BE49-F238E27FC236}">
                <a16:creationId xmlns:a16="http://schemas.microsoft.com/office/drawing/2014/main" id="{E7743112-2B8F-4C6F-91DD-70CD058F57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3569597"/>
              </p:ext>
            </p:extLst>
          </p:nvPr>
        </p:nvGraphicFramePr>
        <p:xfrm>
          <a:off x="380479" y="2871217"/>
          <a:ext cx="5191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90440" imgH="177480" progId="Equation.DSMT4">
                  <p:embed/>
                </p:oleObj>
              </mc:Choice>
              <mc:Fallback>
                <p:oleObj name="Equation" r:id="rId34" imgW="190440" imgH="177480" progId="Equation.DSMT4">
                  <p:embed/>
                  <p:pic>
                    <p:nvPicPr>
                      <p:cNvPr id="35" name="Object 3">
                        <a:extLst>
                          <a:ext uri="{FF2B5EF4-FFF2-40B4-BE49-F238E27FC236}">
                            <a16:creationId xmlns:a16="http://schemas.microsoft.com/office/drawing/2014/main" id="{E7743112-2B8F-4C6F-91DD-70CD058F57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479" y="2871217"/>
                        <a:ext cx="5191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">
            <a:extLst>
              <a:ext uri="{FF2B5EF4-FFF2-40B4-BE49-F238E27FC236}">
                <a16:creationId xmlns:a16="http://schemas.microsoft.com/office/drawing/2014/main" id="{08BBFED6-715A-46FE-9DB2-71E42518B9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862529"/>
              </p:ext>
            </p:extLst>
          </p:nvPr>
        </p:nvGraphicFramePr>
        <p:xfrm>
          <a:off x="6783774" y="5491525"/>
          <a:ext cx="3460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720" imgH="177480" progId="Equation.DSMT4">
                  <p:embed/>
                </p:oleObj>
              </mc:Choice>
              <mc:Fallback>
                <p:oleObj name="Equation" r:id="rId27" imgW="126720" imgH="177480" progId="Equation.DSMT4">
                  <p:embed/>
                  <p:pic>
                    <p:nvPicPr>
                      <p:cNvPr id="36" name="Object 3">
                        <a:extLst>
                          <a:ext uri="{FF2B5EF4-FFF2-40B4-BE49-F238E27FC236}">
                            <a16:creationId xmlns:a16="http://schemas.microsoft.com/office/drawing/2014/main" id="{08BBFED6-715A-46FE-9DB2-71E42518B9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774" y="5491525"/>
                        <a:ext cx="3460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>
            <a:extLst>
              <a:ext uri="{FF2B5EF4-FFF2-40B4-BE49-F238E27FC236}">
                <a16:creationId xmlns:a16="http://schemas.microsoft.com/office/drawing/2014/main" id="{456C4D1C-BBDD-4C7A-B538-4F2C3F88A2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83847"/>
              </p:ext>
            </p:extLst>
          </p:nvPr>
        </p:nvGraphicFramePr>
        <p:xfrm>
          <a:off x="6660232" y="4900061"/>
          <a:ext cx="357187" cy="227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79360" imgH="177480" progId="Equation.DSMT4">
                  <p:embed/>
                </p:oleObj>
              </mc:Choice>
              <mc:Fallback>
                <p:oleObj name="Equation" r:id="rId36" imgW="279360" imgH="177480" progId="Equation.DSMT4">
                  <p:embed/>
                  <p:pic>
                    <p:nvPicPr>
                      <p:cNvPr id="37" name="Object 2">
                        <a:extLst>
                          <a:ext uri="{FF2B5EF4-FFF2-40B4-BE49-F238E27FC236}">
                            <a16:creationId xmlns:a16="http://schemas.microsoft.com/office/drawing/2014/main" id="{456C4D1C-BBDD-4C7A-B538-4F2C3F88A26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0232" y="4900061"/>
                        <a:ext cx="357187" cy="2270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>
            <a:extLst>
              <a:ext uri="{FF2B5EF4-FFF2-40B4-BE49-F238E27FC236}">
                <a16:creationId xmlns:a16="http://schemas.microsoft.com/office/drawing/2014/main" id="{2A22CD08-4738-42F8-9077-8CAA602EAC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726256"/>
              </p:ext>
            </p:extLst>
          </p:nvPr>
        </p:nvGraphicFramePr>
        <p:xfrm>
          <a:off x="7460828" y="4968323"/>
          <a:ext cx="249237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9680" imgH="177480" progId="Equation.DSMT4">
                  <p:embed/>
                </p:oleObj>
              </mc:Choice>
              <mc:Fallback>
                <p:oleObj name="Equation" r:id="rId17" imgW="139680" imgH="177480" progId="Equation.DSMT4">
                  <p:embed/>
                  <p:pic>
                    <p:nvPicPr>
                      <p:cNvPr id="38" name="Object 2">
                        <a:extLst>
                          <a:ext uri="{FF2B5EF4-FFF2-40B4-BE49-F238E27FC236}">
                            <a16:creationId xmlns:a16="http://schemas.microsoft.com/office/drawing/2014/main" id="{2A22CD08-4738-42F8-9077-8CAA602EAC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0828" y="4968323"/>
                        <a:ext cx="249237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899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29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FC32D-24A0-41CB-84E4-804254C23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44624"/>
            <a:ext cx="8712968" cy="490066"/>
          </a:xfrm>
        </p:spPr>
        <p:txBody>
          <a:bodyPr>
            <a:normAutofit/>
          </a:bodyPr>
          <a:lstStyle/>
          <a:p>
            <a:r>
              <a:rPr lang="en-CA" sz="2100" dirty="0"/>
              <a:t>Ex: Use the cosine Law to find the length of the missing side: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13C44E1-C40E-4752-9E82-C956AA378AFD}"/>
              </a:ext>
            </a:extLst>
          </p:cNvPr>
          <p:cNvGrpSpPr/>
          <p:nvPr/>
        </p:nvGrpSpPr>
        <p:grpSpPr>
          <a:xfrm>
            <a:off x="683568" y="1124744"/>
            <a:ext cx="2557566" cy="1679379"/>
            <a:chOff x="1112717" y="1124744"/>
            <a:chExt cx="2557566" cy="1679379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70359D28-7D62-467F-9BDA-4E2FC04EED8F}"/>
                </a:ext>
              </a:extLst>
            </p:cNvPr>
            <p:cNvSpPr/>
            <p:nvPr/>
          </p:nvSpPr>
          <p:spPr>
            <a:xfrm rot="14242692">
              <a:off x="1534413" y="915764"/>
              <a:ext cx="1466663" cy="2310056"/>
            </a:xfrm>
            <a:prstGeom prst="triangle">
              <a:avLst>
                <a:gd name="adj" fmla="val 100000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graphicFrame>
          <p:nvGraphicFramePr>
            <p:cNvPr id="5" name="Object 3">
              <a:extLst>
                <a:ext uri="{FF2B5EF4-FFF2-40B4-BE49-F238E27FC236}">
                  <a16:creationId xmlns:a16="http://schemas.microsoft.com/office/drawing/2014/main" id="{358E6398-B81E-452E-912C-915BB41772D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66802733"/>
                </p:ext>
              </p:extLst>
            </p:nvPr>
          </p:nvGraphicFramePr>
          <p:xfrm>
            <a:off x="2157559" y="2070794"/>
            <a:ext cx="346075" cy="382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26720" imgH="139680" progId="Equation.DSMT4">
                    <p:embed/>
                  </p:oleObj>
                </mc:Choice>
                <mc:Fallback>
                  <p:oleObj name="Equation" r:id="rId3" imgW="126720" imgH="139680" progId="Equation.DSMT4">
                    <p:embed/>
                    <p:pic>
                      <p:nvPicPr>
                        <p:cNvPr id="5" name="Object 3">
                          <a:extLst>
                            <a:ext uri="{FF2B5EF4-FFF2-40B4-BE49-F238E27FC236}">
                              <a16:creationId xmlns:a16="http://schemas.microsoft.com/office/drawing/2014/main" id="{358E6398-B81E-452E-912C-915BB41772D0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7559" y="2070794"/>
                          <a:ext cx="346075" cy="3825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" name="Object 3">
              <a:extLst>
                <a:ext uri="{FF2B5EF4-FFF2-40B4-BE49-F238E27FC236}">
                  <a16:creationId xmlns:a16="http://schemas.microsoft.com/office/drawing/2014/main" id="{6C7AE177-758C-4A8C-876A-867156A9661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611400974"/>
                </p:ext>
              </p:extLst>
            </p:nvPr>
          </p:nvGraphicFramePr>
          <p:xfrm>
            <a:off x="3324208" y="1196752"/>
            <a:ext cx="346075" cy="485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26720" imgH="177480" progId="Equation.DSMT4">
                    <p:embed/>
                  </p:oleObj>
                </mc:Choice>
                <mc:Fallback>
                  <p:oleObj name="Equation" r:id="rId5" imgW="126720" imgH="177480" progId="Equation.DSMT4">
                    <p:embed/>
                    <p:pic>
                      <p:nvPicPr>
                        <p:cNvPr id="6" name="Object 3">
                          <a:extLst>
                            <a:ext uri="{FF2B5EF4-FFF2-40B4-BE49-F238E27FC236}">
                              <a16:creationId xmlns:a16="http://schemas.microsoft.com/office/drawing/2014/main" id="{6C7AE177-758C-4A8C-876A-867156A9661A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24208" y="1196752"/>
                          <a:ext cx="346075" cy="4857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3">
              <a:extLst>
                <a:ext uri="{FF2B5EF4-FFF2-40B4-BE49-F238E27FC236}">
                  <a16:creationId xmlns:a16="http://schemas.microsoft.com/office/drawing/2014/main" id="{903BA90F-6CDE-4F45-ABF0-C4FD79FCBFE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60355020"/>
                </p:ext>
              </p:extLst>
            </p:nvPr>
          </p:nvGraphicFramePr>
          <p:xfrm>
            <a:off x="1524546" y="1124744"/>
            <a:ext cx="311150" cy="485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14120" imgH="177480" progId="Equation.DSMT4">
                    <p:embed/>
                  </p:oleObj>
                </mc:Choice>
                <mc:Fallback>
                  <p:oleObj name="Equation" r:id="rId7" imgW="114120" imgH="177480" progId="Equation.DSMT4">
                    <p:embed/>
                    <p:pic>
                      <p:nvPicPr>
                        <p:cNvPr id="7" name="Object 3">
                          <a:extLst>
                            <a:ext uri="{FF2B5EF4-FFF2-40B4-BE49-F238E27FC236}">
                              <a16:creationId xmlns:a16="http://schemas.microsoft.com/office/drawing/2014/main" id="{903BA90F-6CDE-4F45-ABF0-C4FD79FCBFEE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24546" y="1124744"/>
                          <a:ext cx="311150" cy="4857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2">
              <a:extLst>
                <a:ext uri="{FF2B5EF4-FFF2-40B4-BE49-F238E27FC236}">
                  <a16:creationId xmlns:a16="http://schemas.microsoft.com/office/drawing/2014/main" id="{DFF519F3-A563-4805-B89F-57300D988305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33478918"/>
                </p:ext>
              </p:extLst>
            </p:nvPr>
          </p:nvGraphicFramePr>
          <p:xfrm>
            <a:off x="1242786" y="1783043"/>
            <a:ext cx="474662" cy="317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266400" imgH="177480" progId="Equation.DSMT4">
                    <p:embed/>
                  </p:oleObj>
                </mc:Choice>
                <mc:Fallback>
                  <p:oleObj name="Equation" r:id="rId9" imgW="266400" imgH="177480" progId="Equation.DSMT4">
                    <p:embed/>
                    <p:pic>
                      <p:nvPicPr>
                        <p:cNvPr id="8" name="Object 2">
                          <a:extLst>
                            <a:ext uri="{FF2B5EF4-FFF2-40B4-BE49-F238E27FC236}">
                              <a16:creationId xmlns:a16="http://schemas.microsoft.com/office/drawing/2014/main" id="{DFF519F3-A563-4805-B89F-57300D988305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42786" y="1783043"/>
                          <a:ext cx="474662" cy="317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928129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38" y="317500"/>
            <a:ext cx="8694737" cy="6397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2500" cap="none" dirty="0"/>
              <a:t>Practice: FIND THE AREA OF THE TRIANGLE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522288" y="1335088"/>
            <a:ext cx="3411537" cy="1103312"/>
          </a:xfrm>
          <a:prstGeom prst="triangle">
            <a:avLst>
              <a:gd name="adj" fmla="val 6531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3281363" y="1597025"/>
          <a:ext cx="595312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80670" imgH="177646" progId="Equation.DSMT4">
                  <p:embed/>
                </p:oleObj>
              </mc:Choice>
              <mc:Fallback>
                <p:oleObj name="Equation" r:id="rId3" imgW="380670" imgH="177646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1363" y="1597025"/>
                        <a:ext cx="595312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069975" y="1595438"/>
          <a:ext cx="6350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05872" imgH="177569" progId="Equation.DSMT4">
                  <p:embed/>
                </p:oleObj>
              </mc:Choice>
              <mc:Fallback>
                <p:oleObj name="Equation" r:id="rId5" imgW="405872" imgH="177569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1595438"/>
                        <a:ext cx="635000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035175" y="2522538"/>
          <a:ext cx="6159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359" imgH="177646" progId="Equation.DSMT4">
                  <p:embed/>
                </p:oleObj>
              </mc:Choice>
              <mc:Fallback>
                <p:oleObj name="Equation" r:id="rId7" imgW="393359" imgH="177646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5175" y="2522538"/>
                        <a:ext cx="615950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789488" y="1306513"/>
            <a:ext cx="2532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Find one of the angles</a:t>
            </a:r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271463" y="2422525"/>
          <a:ext cx="23812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2268" imgH="164957" progId="Equation.DSMT4">
                  <p:embed/>
                </p:oleObj>
              </mc:Choice>
              <mc:Fallback>
                <p:oleObj name="Equation" r:id="rId9" imgW="152268" imgH="164957" progId="Equation.DSMT4">
                  <p:embed/>
                  <p:pic>
                    <p:nvPicPr>
                      <p:cNvPr id="2560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3" y="2422525"/>
                        <a:ext cx="238125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2625725" y="1057275"/>
          <a:ext cx="238125" cy="25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2268" imgH="164957" progId="Equation.DSMT4">
                  <p:embed/>
                </p:oleObj>
              </mc:Choice>
              <mc:Fallback>
                <p:oleObj name="Equation" r:id="rId11" imgW="152268" imgH="164957" progId="Equation.DSMT4">
                  <p:embed/>
                  <p:pic>
                    <p:nvPicPr>
                      <p:cNvPr id="2560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5725" y="1057275"/>
                        <a:ext cx="238125" cy="257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3995738" y="2301875"/>
          <a:ext cx="2571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64814" imgH="177492" progId="Equation.DSMT4">
                  <p:embed/>
                </p:oleObj>
              </mc:Choice>
              <mc:Fallback>
                <p:oleObj name="Equation" r:id="rId13" imgW="164814" imgH="177492" progId="Equation.DSMT4">
                  <p:embed/>
                  <p:pic>
                    <p:nvPicPr>
                      <p:cNvPr id="2560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301875"/>
                        <a:ext cx="257175" cy="27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292100" y="3022600"/>
          <a:ext cx="81915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93529" imgH="203112" progId="Equation.DSMT4">
                  <p:embed/>
                </p:oleObj>
              </mc:Choice>
              <mc:Fallback>
                <p:oleObj name="Equation" r:id="rId15" imgW="393529" imgH="203112" progId="Equation.DSMT4">
                  <p:embed/>
                  <p:pic>
                    <p:nvPicPr>
                      <p:cNvPr id="2560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" y="3022600"/>
                        <a:ext cx="819150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1196975" y="3036888"/>
          <a:ext cx="162877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87058" imgH="215806" progId="Equation.DSMT4">
                  <p:embed/>
                </p:oleObj>
              </mc:Choice>
              <mc:Fallback>
                <p:oleObj name="Equation" r:id="rId17" imgW="787058" imgH="215806" progId="Equation.DSMT4">
                  <p:embed/>
                  <p:pic>
                    <p:nvPicPr>
                      <p:cNvPr id="2560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3036888"/>
                        <a:ext cx="162877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2865438" y="3057525"/>
          <a:ext cx="2259012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091726" imgH="253890" progId="Equation.DSMT4">
                  <p:embed/>
                </p:oleObj>
              </mc:Choice>
              <mc:Fallback>
                <p:oleObj name="Equation" r:id="rId19" imgW="1091726" imgH="253890" progId="Equation.DSMT4">
                  <p:embed/>
                  <p:pic>
                    <p:nvPicPr>
                      <p:cNvPr id="2561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438" y="3057525"/>
                        <a:ext cx="2259012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309563" y="3635375"/>
          <a:ext cx="84455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06048" imgH="164957" progId="Equation.DSMT4">
                  <p:embed/>
                </p:oleObj>
              </mc:Choice>
              <mc:Fallback>
                <p:oleObj name="Equation" r:id="rId21" imgW="406048" imgH="164957" progId="Equation.DSMT4">
                  <p:embed/>
                  <p:pic>
                    <p:nvPicPr>
                      <p:cNvPr id="2561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563" y="3635375"/>
                        <a:ext cx="84455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1262063" y="3649663"/>
          <a:ext cx="998537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82181" imgH="177646" progId="Equation.DSMT4">
                  <p:embed/>
                </p:oleObj>
              </mc:Choice>
              <mc:Fallback>
                <p:oleObj name="Equation" r:id="rId23" imgW="482181" imgH="177646" progId="Equation.DSMT4">
                  <p:embed/>
                  <p:pic>
                    <p:nvPicPr>
                      <p:cNvPr id="2561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3649663"/>
                        <a:ext cx="998537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2428875" y="3614738"/>
          <a:ext cx="173355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37836" imgH="253890" progId="Equation.DSMT4">
                  <p:embed/>
                </p:oleObj>
              </mc:Choice>
              <mc:Fallback>
                <p:oleObj name="Equation" r:id="rId25" imgW="837836" imgH="253890" progId="Equation.DSMT4">
                  <p:embed/>
                  <p:pic>
                    <p:nvPicPr>
                      <p:cNvPr id="2561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3614738"/>
                        <a:ext cx="173355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390525" y="4241800"/>
          <a:ext cx="1239838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96641" imgH="177723" progId="Equation.DSMT4">
                  <p:embed/>
                </p:oleObj>
              </mc:Choice>
              <mc:Fallback>
                <p:oleObj name="Equation" r:id="rId27" imgW="596641" imgH="177723" progId="Equation.DSMT4">
                  <p:embed/>
                  <p:pic>
                    <p:nvPicPr>
                      <p:cNvPr id="2561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4241800"/>
                        <a:ext cx="1239838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1687513" y="4186238"/>
          <a:ext cx="1943100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39392" imgH="253890" progId="Equation.DSMT4">
                  <p:embed/>
                </p:oleObj>
              </mc:Choice>
              <mc:Fallback>
                <p:oleObj name="Equation" r:id="rId29" imgW="939392" imgH="253890" progId="Equation.DSMT4">
                  <p:embed/>
                  <p:pic>
                    <p:nvPicPr>
                      <p:cNvPr id="2561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7513" y="4186238"/>
                        <a:ext cx="1943100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/>
        </p:nvGraphicFramePr>
        <p:xfrm>
          <a:off x="436563" y="4876800"/>
          <a:ext cx="1239837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96641" imgH="177723" progId="Equation.DSMT4">
                  <p:embed/>
                </p:oleObj>
              </mc:Choice>
              <mc:Fallback>
                <p:oleObj name="Equation" r:id="rId31" imgW="596641" imgH="177723" progId="Equation.DSMT4">
                  <p:embed/>
                  <p:pic>
                    <p:nvPicPr>
                      <p:cNvPr id="2561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3" y="4876800"/>
                        <a:ext cx="1239837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7" name="Object 17"/>
          <p:cNvGraphicFramePr>
            <a:graphicFrameLocks noChangeAspect="1"/>
          </p:cNvGraphicFramePr>
          <p:nvPr/>
        </p:nvGraphicFramePr>
        <p:xfrm>
          <a:off x="1717675" y="4805363"/>
          <a:ext cx="1944688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39392" imgH="253890" progId="Equation.DSMT4">
                  <p:embed/>
                </p:oleObj>
              </mc:Choice>
              <mc:Fallback>
                <p:oleObj name="Equation" r:id="rId32" imgW="939392" imgH="253890" progId="Equation.DSMT4">
                  <p:embed/>
                  <p:pic>
                    <p:nvPicPr>
                      <p:cNvPr id="2561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4805363"/>
                        <a:ext cx="1944688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877888" y="5527675"/>
          <a:ext cx="1716087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825142" imgH="177723" progId="Equation.DSMT4">
                  <p:embed/>
                </p:oleObj>
              </mc:Choice>
              <mc:Fallback>
                <p:oleObj name="Equation" r:id="rId34" imgW="825142" imgH="177723" progId="Equation.DSMT4">
                  <p:embed/>
                  <p:pic>
                    <p:nvPicPr>
                      <p:cNvPr id="2561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88" y="5527675"/>
                        <a:ext cx="1716087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2657475" y="5503863"/>
          <a:ext cx="105251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507780" imgH="177723" progId="Equation.DSMT4">
                  <p:embed/>
                </p:oleObj>
              </mc:Choice>
              <mc:Fallback>
                <p:oleObj name="Equation" r:id="rId36" imgW="507780" imgH="177723" progId="Equation.DSMT4">
                  <p:embed/>
                  <p:pic>
                    <p:nvPicPr>
                      <p:cNvPr id="2561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5503863"/>
                        <a:ext cx="1052513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0" name="Object 20"/>
          <p:cNvGraphicFramePr>
            <a:graphicFrameLocks noChangeAspect="1"/>
          </p:cNvGraphicFramePr>
          <p:nvPr/>
        </p:nvGraphicFramePr>
        <p:xfrm>
          <a:off x="239713" y="5978525"/>
          <a:ext cx="271621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307532" imgH="266584" progId="Equation.DSMT4">
                  <p:embed/>
                </p:oleObj>
              </mc:Choice>
              <mc:Fallback>
                <p:oleObj name="Equation" r:id="rId38" imgW="1307532" imgH="266584" progId="Equation.DSMT4">
                  <p:embed/>
                  <p:pic>
                    <p:nvPicPr>
                      <p:cNvPr id="2562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3" y="5978525"/>
                        <a:ext cx="2716212" cy="550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1" name="Object 21"/>
          <p:cNvGraphicFramePr>
            <a:graphicFrameLocks noChangeAspect="1"/>
          </p:cNvGraphicFramePr>
          <p:nvPr/>
        </p:nvGraphicFramePr>
        <p:xfrm>
          <a:off x="3017838" y="6045200"/>
          <a:ext cx="550862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66353" imgH="177569" progId="Equation.DSMT4">
                  <p:embed/>
                </p:oleObj>
              </mc:Choice>
              <mc:Fallback>
                <p:oleObj name="Equation" r:id="rId40" imgW="266353" imgH="177569" progId="Equation.DSMT4">
                  <p:embed/>
                  <p:pic>
                    <p:nvPicPr>
                      <p:cNvPr id="2562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7838" y="6045200"/>
                        <a:ext cx="550862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2" name="Object 22"/>
          <p:cNvGraphicFramePr>
            <a:graphicFrameLocks noChangeAspect="1"/>
          </p:cNvGraphicFramePr>
          <p:nvPr/>
        </p:nvGraphicFramePr>
        <p:xfrm>
          <a:off x="1751013" y="5961063"/>
          <a:ext cx="1192212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431613" imgH="215806" progId="Equation.DSMT4">
                  <p:embed/>
                </p:oleObj>
              </mc:Choice>
              <mc:Fallback>
                <p:oleObj name="Equation" r:id="rId42" imgW="431613" imgH="215806" progId="Equation.DSMT4">
                  <p:embed/>
                  <p:pic>
                    <p:nvPicPr>
                      <p:cNvPr id="2562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1013" y="5961063"/>
                        <a:ext cx="1192212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3" name="Object 23"/>
          <p:cNvGraphicFramePr>
            <a:graphicFrameLocks noChangeAspect="1"/>
          </p:cNvGraphicFramePr>
          <p:nvPr/>
        </p:nvGraphicFramePr>
        <p:xfrm>
          <a:off x="974725" y="2092325"/>
          <a:ext cx="741363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431613" imgH="215806" progId="Equation.DSMT4">
                  <p:embed/>
                </p:oleObj>
              </mc:Choice>
              <mc:Fallback>
                <p:oleObj name="Equation" r:id="rId44" imgW="431613" imgH="215806" progId="Equation.DSMT4">
                  <p:embed/>
                  <p:pic>
                    <p:nvPicPr>
                      <p:cNvPr id="2562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725" y="2092325"/>
                        <a:ext cx="741363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833938" y="1830388"/>
            <a:ext cx="36337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dirty="0"/>
              <a:t>Use the angle to find the height of</a:t>
            </a:r>
            <a:br>
              <a:rPr lang="en-CA" dirty="0"/>
            </a:br>
            <a:r>
              <a:rPr lang="en-CA" dirty="0"/>
              <a:t>the triangle</a:t>
            </a:r>
          </a:p>
        </p:txBody>
      </p:sp>
      <p:sp>
        <p:nvSpPr>
          <p:cNvPr id="29" name="Right Triangle 28"/>
          <p:cNvSpPr/>
          <p:nvPr/>
        </p:nvSpPr>
        <p:spPr>
          <a:xfrm flipH="1">
            <a:off x="542925" y="1347788"/>
            <a:ext cx="2200275" cy="1085850"/>
          </a:xfrm>
          <a:prstGeom prst="rtTriangle">
            <a:avLst/>
          </a:prstGeom>
          <a:solidFill>
            <a:srgbClr val="00B0F0">
              <a:alpha val="4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5624" name="Object 24"/>
          <p:cNvGraphicFramePr>
            <a:graphicFrameLocks noChangeAspect="1"/>
          </p:cNvGraphicFramePr>
          <p:nvPr/>
        </p:nvGraphicFramePr>
        <p:xfrm>
          <a:off x="2711450" y="1736725"/>
          <a:ext cx="303213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6890" imgH="190335" progId="Equation.DSMT4">
                  <p:embed/>
                </p:oleObj>
              </mc:Choice>
              <mc:Fallback>
                <p:oleObj name="Equation" r:id="rId45" imgW="126890" imgH="190335" progId="Equation.DSMT4">
                  <p:embed/>
                  <p:pic>
                    <p:nvPicPr>
                      <p:cNvPr id="2562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1450" y="1736725"/>
                        <a:ext cx="303213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5" name="Object 25"/>
          <p:cNvGraphicFramePr>
            <a:graphicFrameLocks noChangeAspect="1"/>
          </p:cNvGraphicFramePr>
          <p:nvPr/>
        </p:nvGraphicFramePr>
        <p:xfrm>
          <a:off x="6132513" y="2736850"/>
          <a:ext cx="2360612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1028254" imgH="431613" progId="Equation.DSMT4">
                  <p:embed/>
                </p:oleObj>
              </mc:Choice>
              <mc:Fallback>
                <p:oleObj name="Equation" r:id="rId47" imgW="1028254" imgH="431613" progId="Equation.DSMT4">
                  <p:embed/>
                  <p:pic>
                    <p:nvPicPr>
                      <p:cNvPr id="2562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2513" y="2736850"/>
                        <a:ext cx="2360612" cy="984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6" name="Object 26"/>
          <p:cNvGraphicFramePr>
            <a:graphicFrameLocks noChangeAspect="1"/>
          </p:cNvGraphicFramePr>
          <p:nvPr/>
        </p:nvGraphicFramePr>
        <p:xfrm>
          <a:off x="7686675" y="3910013"/>
          <a:ext cx="6127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66469" imgH="190335" progId="Equation.DSMT4">
                  <p:embed/>
                </p:oleObj>
              </mc:Choice>
              <mc:Fallback>
                <p:oleObj name="Equation" r:id="rId49" imgW="266469" imgH="190335" progId="Equation.DSMT4">
                  <p:embed/>
                  <p:pic>
                    <p:nvPicPr>
                      <p:cNvPr id="25626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6675" y="3910013"/>
                        <a:ext cx="612775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7" name="Object 27"/>
          <p:cNvGraphicFramePr>
            <a:graphicFrameLocks noChangeAspect="1"/>
          </p:cNvGraphicFramePr>
          <p:nvPr/>
        </p:nvGraphicFramePr>
        <p:xfrm>
          <a:off x="6207125" y="3922713"/>
          <a:ext cx="1401763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609336" imgH="177723" progId="Equation.DSMT4">
                  <p:embed/>
                </p:oleObj>
              </mc:Choice>
              <mc:Fallback>
                <p:oleObj name="Equation" r:id="rId51" imgW="609336" imgH="177723" progId="Equation.DSMT4">
                  <p:embed/>
                  <p:pic>
                    <p:nvPicPr>
                      <p:cNvPr id="25627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25" y="3922713"/>
                        <a:ext cx="1401763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8" name="Object 28"/>
          <p:cNvGraphicFramePr>
            <a:graphicFrameLocks noChangeAspect="1"/>
          </p:cNvGraphicFramePr>
          <p:nvPr/>
        </p:nvGraphicFramePr>
        <p:xfrm>
          <a:off x="4876800" y="4471988"/>
          <a:ext cx="1922463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876300" imgH="431800" progId="Equation.DSMT4">
                  <p:embed/>
                </p:oleObj>
              </mc:Choice>
              <mc:Fallback>
                <p:oleObj name="Equation" r:id="rId53" imgW="876300" imgH="431800" progId="Equation.DSMT4">
                  <p:embed/>
                  <p:pic>
                    <p:nvPicPr>
                      <p:cNvPr id="25628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471988"/>
                        <a:ext cx="1922463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9" name="Object 29"/>
          <p:cNvGraphicFramePr>
            <a:graphicFrameLocks noChangeAspect="1"/>
          </p:cNvGraphicFramePr>
          <p:nvPr/>
        </p:nvGraphicFramePr>
        <p:xfrm>
          <a:off x="5680075" y="5370513"/>
          <a:ext cx="189388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863225" imgH="431613" progId="Equation.DSMT4">
                  <p:embed/>
                </p:oleObj>
              </mc:Choice>
              <mc:Fallback>
                <p:oleObj name="Equation" r:id="rId55" imgW="863225" imgH="431613" progId="Equation.DSMT4">
                  <p:embed/>
                  <p:pic>
                    <p:nvPicPr>
                      <p:cNvPr id="25629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0075" y="5370513"/>
                        <a:ext cx="1893888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30" name="Object 30"/>
          <p:cNvGraphicFramePr>
            <a:graphicFrameLocks noChangeAspect="1"/>
          </p:cNvGraphicFramePr>
          <p:nvPr/>
        </p:nvGraphicFramePr>
        <p:xfrm>
          <a:off x="5629275" y="5518150"/>
          <a:ext cx="21463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850531" imgH="215806" progId="Equation.DSMT4">
                  <p:embed/>
                </p:oleObj>
              </mc:Choice>
              <mc:Fallback>
                <p:oleObj name="Equation" r:id="rId57" imgW="850531" imgH="215806" progId="Equation.DSMT4">
                  <p:embed/>
                  <p:pic>
                    <p:nvPicPr>
                      <p:cNvPr id="2563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9275" y="5518150"/>
                        <a:ext cx="2146300" cy="538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59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4893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8" grpId="0"/>
      <p:bldP spid="2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ISPRING_RESOURCE_PATHS_HASH" val="6cefca26cfd723173d4fc5f1a1f41ba8a745a"/>
  <p:tag name="ISPRING_RESOURCE_PATHS_HASH_2" val="3810614e9a9460eb84c58ae661f8b26e31e71f0"/>
  <p:tag name="GENSWF_OUTPUT_FILE_NAME" val="PC11ch24"/>
  <p:tag name="ISPRING_ULTRA_SCORM_COURSE_ID" val="046EBCEA-6544-44F8-B8FD-3C0D2A9751E2"/>
  <p:tag name="ISPRING_SCORM_RATE_SLIDES" val="1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RESOURCE_PATHS_HASH_PRESENTER" val="a86015bd84b7668b80af432d11d425ab9e374840"/>
  <p:tag name="ISPRING_PLAYERS_CUSTOMIZATION_2" val="UEsDBBQAAgAIADZWaV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NlZp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NlZp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DZWaV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NlZp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DZWaVKOc/b6agAAAOUAAAAaAAAAbm9uZS9odG1sX3NraW5fc2V0dGluZ3MuanOr5lIAAqUcJQUrhWowG8xPKi0pyc/TS87PK0nNK9HLyy/KTQSrUVJ2AwMlHZyK88tSiwgoTUtMTkUx1NTIwskFp0qEiSZO5i7OlsjqChLTU/WSEpOz04vyS/NSIMqcXV0MXYyVwKpquWoBUEsDBBQAAgAIADZWaVK8fTX3SgAAAEkAAAAXAAAAbm9uZS9sb2NhbF9zZXR0aW5ncy54bWyzsa/IzVEoSy0qzszPs1Uy1DNQUkjNS85PycxLt1UKDXHTtVBSKC5JzEtJzMnPS7VVystXUrC347LJyU9OzAlOLSkBKizWt+MCAFBLAwQUAAIACAA5Vml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OVZp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A5Vml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OVZp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A5Vml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OVZp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DlWaVK45zzyXgAAAGMAAAAlAAAAdW5pdmVyc2FsLW5vLXZpZGVvL2xvY2FsX3NldHRpbmdzLnhtbA3KvQ5AQAwA4N1TNN39bQbHZrTgARoakfRacUd4e7d9w9f2rxd4+AqHqcO6qBBYV9sO3R0u85A3CCGSbiSm7FANoe+yVmwlmTjGFAOcQh9fM/uEyCP5NIdbBMsu+wFQSwECAAAUAAIACAA2VmlSXK2x+KEDAADvDAAAGAAAAAAAAAABAAAAAAAAAAAAbm9uZS9jb21tb25fbWVzc2FnZXMubG5nUEsBAgAAFAACAAgANlZpUhUeYBujAAAAfwEAACkAAAAAAAAAAQAAAAAA1wMAAG5vbmUvcGxheWJhY2tfYW5kX25hdmlnYXRpb25fc2V0dGluZ3MueG1sUEsBAgAAFAACAAgANlZpUh9UimowAwAAxw4AACIAAAAAAAAAAQAAAAAAwQQAAG5vbmUvZmxhc2hfcHVibGlzaGluZ19zZXR0aW5ncy54bWxQSwECAAAUAAIACAA2VmlScVeUnRUBAADRAgAAHAAAAAAAAAABAAAAAAAxCAAAbm9uZS9mbGFzaF9za2luX3NldHRpbmdzLnhtbFBLAQIAABQAAgAIADZWaVLXm3CWKwMAAG8OAAAhAAAAAAAAAAEAAAAAAIAJAABub25lL2h0bWxfcHVibGlzaGluZ19zZXR0aW5ncy54bWxQSwECAAAUAAIACAA2VmlSjnP2+moAAADlAAAAGgAAAAAAAAABAAAAAADqDAAAbm9uZS9odG1sX3NraW5fc2V0dGluZ3MuanNQSwECAAAUAAIACAA2VmlSvH0190oAAABJAAAAFwAAAAAAAAABAAAAAACMDQAAbm9uZS9sb2NhbF9zZXR0aW5ncy54bWxQSwECAAAUAAIACAA5VmlSnF4yCBQGAAA3FwAAJgAAAAAAAAABAAAAAAALDgAAdW5pdmVyc2FsLW5vLXZpZGVvL2NvbW1vbl9tZXNzYWdlcy5sbmdQSwECAAAUAAIACAA5VmlSFR5gG6MAAAB/AQAANwAAAAAAAAABAAAAAABjFAAAdW5pdmVyc2FsLW5vLXZpZGVvL3BsYXliYWNrX2FuZF9uYXZpZ2F0aW9uX3NldHRpbmdzLnhtbFBLAQIAABQAAgAIADlWaVJLM4aKLwUAAGgdAAAwAAAAAAAAAAEAAAAAAFsVAAB1bml2ZXJzYWwtbm8tdmlkZW8vZmxhc2hfcHVibGlzaGluZ19zZXR0aW5ncy54bWxQSwECAAAUAAIACAA5VmlSDnvHIGUDAACXDAAAKgAAAAAAAAABAAAAAADYGgAAdW5pdmVyc2FsLW5vLXZpZGVvL2ZsYXNoX3NraW5fc2V0dGluZ3MueG1sUEsBAgAAFAACAAgAOVZpUvrnN04qBQAA8hwAAC8AAAAAAAAAAQAAAAAAhR4AAHVuaXZlcnNhbC1uby12aWRlby9odG1sX3B1Ymxpc2hpbmdfc2V0dGluZ3MueG1sUEsBAgAAFAACAAgAOVZpUuxMWVK2AQAAegYAACgAAAAAAAAAAQAAAAAA/CMAAHVuaXZlcnNhbC1uby12aWRlby9odG1sX3NraW5fc2V0dGluZ3MuanNQSwECAAAUAAIACAA5VmlSuOc88l4AAABjAAAAJQAAAAAAAAABAAAAAAD4JQAAdW5pdmVyc2FsLW5vLXZpZGVvL2xvY2FsX3NldHRpbmdzLnhtbFBLBQYAAAAADgAOAIgEAACZJgAAAAA="/>
  <p:tag name="ISPRING_LMS_API_VERSION" val="SCORM 2004 (2nd edition)"/>
  <p:tag name="ISPRING_ULTRA_SCORM_COURCE_TITLE" val="Lesson 7 Cosine Law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Lesson 7 Cosine Law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534</TotalTime>
  <Words>401</Words>
  <Application>Microsoft Office PowerPoint</Application>
  <PresentationFormat>On-screen Show (4:3)</PresentationFormat>
  <Paragraphs>50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Trigonometry Lesson 7 Cosine Law </vt:lpstr>
      <vt:lpstr>I) What is the Cosine Law</vt:lpstr>
      <vt:lpstr>EX: FIND THE VALUE OF THE MISSING SIDE “X” </vt:lpstr>
      <vt:lpstr>II) FINDING ANGLES WITH THE COSINE LAW</vt:lpstr>
      <vt:lpstr>PowerPoint Presentation</vt:lpstr>
      <vt:lpstr>PowerPoint Presentation</vt:lpstr>
      <vt:lpstr>When do you use Sine Law vs Cosine Law?</vt:lpstr>
      <vt:lpstr>Ex: Use the cosine Law to find the length of the missing side:</vt:lpstr>
      <vt:lpstr>Practice: FIND THE AREA OF THE TRIANGLE</vt:lpstr>
      <vt:lpstr>Proof For the Cosine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7 Cosine Law</dc:title>
  <dc:creator>Danny Young</dc:creator>
  <cp:lastModifiedBy>Danny Young</cp:lastModifiedBy>
  <cp:revision>46</cp:revision>
  <dcterms:created xsi:type="dcterms:W3CDTF">2011-06-27T16:11:13Z</dcterms:created>
  <dcterms:modified xsi:type="dcterms:W3CDTF">2021-03-09T18:51:05Z</dcterms:modified>
</cp:coreProperties>
</file>